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359" r:id="rId3"/>
    <p:sldId id="305" r:id="rId4"/>
    <p:sldId id="320" r:id="rId5"/>
    <p:sldId id="362" r:id="rId6"/>
    <p:sldId id="363" r:id="rId7"/>
    <p:sldId id="335" r:id="rId8"/>
    <p:sldId id="322" r:id="rId9"/>
    <p:sldId id="342" r:id="rId10"/>
    <p:sldId id="338" r:id="rId11"/>
    <p:sldId id="364" r:id="rId12"/>
    <p:sldId id="365" r:id="rId13"/>
    <p:sldId id="353" r:id="rId14"/>
  </p:sldIdLst>
  <p:sldSz cx="18288000" cy="10287000"/>
  <p:notesSz cx="6858000" cy="9144000"/>
  <p:embeddedFontLst>
    <p:embeddedFont>
      <p:font typeface="微軟正黑體" panose="020B0604030504040204" pitchFamily="34" charset="-120"/>
      <p:regular r:id="rId16"/>
      <p:bold r:id="rId17"/>
    </p:embeddedFont>
    <p:embeddedFont>
      <p:font typeface="微軟正黑體" panose="020B0604030504040204" pitchFamily="34" charset="-120"/>
      <p:regular r:id="rId16"/>
      <p:bold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E7F"/>
    <a:srgbClr val="6F2883"/>
    <a:srgbClr val="7CBE98"/>
    <a:srgbClr val="539286"/>
    <a:srgbClr val="43BBBC"/>
    <a:srgbClr val="B79455"/>
    <a:srgbClr val="FFFFFF"/>
    <a:srgbClr val="1F4E79"/>
    <a:srgbClr val="69318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94062" autoAdjust="0"/>
  </p:normalViewPr>
  <p:slideViewPr>
    <p:cSldViewPr>
      <p:cViewPr varScale="1">
        <p:scale>
          <a:sx n="68" d="100"/>
          <a:sy n="68" d="100"/>
        </p:scale>
        <p:origin x="9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61BBF-BCC6-47EA-BAF8-71CD5FB8A6E3}" type="datetimeFigureOut">
              <a:rPr lang="zh-TW" altLang="en-US" smtClean="0"/>
              <a:t>2025/11/3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F4AF0-70CB-4951-A069-F6F3ABC554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57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EC0B83-C5D7-4B86-9DD9-79D1BD2C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D1F4A2D-D8E2-467C-B138-F618D1824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EC9DAD-C5A6-44FE-A1E5-C435326C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073F0F-BEDF-472A-A605-3490AC51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5AC2B9-9DF5-4879-A19B-C7F746E2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1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2828B3-EB1E-4906-A5AB-3B35AD57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26D42E-86C1-480A-865C-5B8B95877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09B027-3A98-4433-AAD2-EDE8480D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07D412-4096-42F7-8E14-B47B6450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176B29-42B1-4B3A-9A59-A1DC9DA8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1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AB713D-1F68-47C0-99EE-C462C5918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808FCA-3069-4F4F-8FC3-1523FB5DA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7076F9-8040-4DE5-82D6-805977F3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A4CBF9-5792-4362-987E-BF4E871F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D2D6C0-4A7F-4AB2-8310-6E839D93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E71E5-B46C-49EA-8D05-E06BCDA6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8B0F40-B502-4856-83B4-3D21EA9A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360C4E-B05E-4B3C-B338-C59EEABB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2A25CC-4C5C-49EB-9421-C41CF658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74EB83-0A36-461E-90F7-E38E4AFA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0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20E84-FC91-42CD-ADF9-844450F1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4D1F409-7C60-4045-A4F9-768DF960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1DE665-7AAC-477D-9DCA-6AF08C2C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FB4F72-F59B-4135-ACB4-2832F530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8CF1B5-5EDC-4BDD-BB61-648AF053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F013B-F633-4AD4-BCD5-A5EDBB80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A37A70-EDC4-4F86-8D2C-D3ADAEC49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CA998B-1B26-43E3-93CE-255962BEA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EB3B101-AA9D-4F3A-9466-1DEFC6FF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1B3BD1-89FD-461C-A8A2-EE0A9567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831FC7-0598-4513-92D5-253E8AA0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4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6215B3-5B27-4263-89C5-0CC1C56D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3EFFA0-9C7A-48E1-84F6-68770CA63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3E401D-7BC5-4BDA-B8B9-BC630FFE7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FBF694-036F-4E76-9C62-12C98FD03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575F96-B913-4975-AB3C-5E5792DD0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1F3F85F-B1C4-46EC-966F-93DF3EB2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DA2FC5A-3240-4E29-A9DA-F66F5668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6DEFF61-5EAF-47F9-B9DA-457097BD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0E481A-C20B-4178-BE62-16E1F68BC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4488D5C-8113-46AE-AF88-40B4BBEF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3A6157-5A63-4793-A894-026A03B3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9D13203-34AF-4D20-A2FA-9308A49D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90D2D75-34D2-4295-9A5B-D15F22E2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41483A5-BD62-4986-A7D5-FEE5F003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538640-1075-423D-B60C-98CA19F7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4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1FDCF8-7497-489A-8C87-3298B164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37A0BB-3CCE-4242-BA04-374D39C7E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F6E544A-7C71-47D4-B551-1C0EFF1E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09A7905-57D1-4A3A-977D-00F16A7B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5FA856E-037F-4448-AF0A-B58BDAAE4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601C906-718F-4EE8-B210-34680035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1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B52E84-C5AE-492E-A63A-695EC6C0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DD7378C-6568-4AF9-BE66-156EB0033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07525F-63F8-44DA-8877-A16A071D4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2D11E0-7AC3-4DAB-82DE-830D8583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01B670-FE93-4FDB-85D7-CCB7D7D6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8CFC38-A5E7-41FC-B35F-B017450D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F1738F1-9146-4058-866E-093F768A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1717F9-A9CC-4BEE-92EF-035566D2B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A523E4-E869-4BBA-ACCA-C4DF6C2BE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B73876-B2A6-455A-AC28-FCE3EE76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A1EB81-CFB7-4E38-94ED-1BCC2AD1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7200" y="4555807"/>
            <a:ext cx="9220200" cy="754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421"/>
              </a:lnSpc>
              <a:spcBef>
                <a:spcPct val="0"/>
              </a:spcBef>
            </a:pPr>
            <a:r>
              <a:rPr lang="zh-TW" altLang="en-US" sz="8000" b="1" spc="3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學生自主學習社群</a:t>
            </a:r>
            <a:endParaRPr lang="en-US" altLang="zh-TW" sz="8000" b="1" u="none" spc="3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7200" y="5753100"/>
            <a:ext cx="7176965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  <a:spcBef>
                <a:spcPct val="0"/>
              </a:spcBef>
            </a:pPr>
            <a:r>
              <a:rPr lang="zh-TW" altLang="en-US" sz="6000" b="1" spc="3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  <a:endParaRPr lang="en-US" altLang="zh-TW" sz="6000" b="1" spc="3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1C22952A-0C70-4E57-A03F-F9BA4240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D3749839-E784-4CBE-BA78-209CCD318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767" y="1311561"/>
            <a:ext cx="10334625" cy="8143875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E880B274-AD7D-4F55-91C7-9BC90E2E2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00" y="698910"/>
            <a:ext cx="5006852" cy="16415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FE56E68-BE33-5ADD-EFF6-63D46A2EB49E}"/>
              </a:ext>
            </a:extLst>
          </p:cNvPr>
          <p:cNvSpPr txBox="1"/>
          <p:nvPr/>
        </p:nvSpPr>
        <p:spPr>
          <a:xfrm>
            <a:off x="494731" y="8039100"/>
            <a:ext cx="964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簡報內容、風格、背景與版面配置可依實際需求自行調整與設計，但不得刪減規定之必要項目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4E5985FA-5F48-46A9-876E-8C09E3D50930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929ADD69-F717-403D-A3E5-15D260400103}"/>
              </a:ext>
            </a:extLst>
          </p:cNvPr>
          <p:cNvSpPr txBox="1">
            <a:spLocks/>
          </p:cNvSpPr>
          <p:nvPr/>
        </p:nvSpPr>
        <p:spPr>
          <a:xfrm>
            <a:off x="457198" y="1192353"/>
            <a:ext cx="14325602" cy="950988"/>
          </a:xfrm>
          <a:prstGeom prst="rect">
            <a:avLst/>
          </a:prstGeom>
          <a:noFill/>
          <a:ln w="38100">
            <a:noFill/>
          </a:ln>
        </p:spPr>
        <p:txBody>
          <a:bodyPr vert="horz" lIns="68553" tIns="34278" rIns="68553" bIns="3427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spc="300" dirty="0">
                <a:solidFill>
                  <a:srgbClr val="6F288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延續規劃與未來展望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7E2F55F-E97F-03EF-3FF3-5631F8B51D00}"/>
              </a:ext>
            </a:extLst>
          </p:cNvPr>
          <p:cNvSpPr txBox="1"/>
          <p:nvPr/>
        </p:nvSpPr>
        <p:spPr>
          <a:xfrm>
            <a:off x="1981880" y="9455045"/>
            <a:ext cx="14324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spc="600" dirty="0">
                <a:solidFill>
                  <a:srgbClr val="6F288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說明文字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6EDDC25-535D-7219-E601-93C4C64A1844}"/>
              </a:ext>
            </a:extLst>
          </p:cNvPr>
          <p:cNvSpPr/>
          <p:nvPr/>
        </p:nvSpPr>
        <p:spPr>
          <a:xfrm>
            <a:off x="2225853" y="3922762"/>
            <a:ext cx="1292662" cy="2460392"/>
          </a:xfrm>
          <a:prstGeom prst="roundRect">
            <a:avLst/>
          </a:prstGeom>
          <a:solidFill>
            <a:srgbClr val="6F2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BC41027-D1D2-6723-CBB2-327A1330E354}"/>
              </a:ext>
            </a:extLst>
          </p:cNvPr>
          <p:cNvSpPr txBox="1"/>
          <p:nvPr/>
        </p:nvSpPr>
        <p:spPr>
          <a:xfrm>
            <a:off x="2473622" y="4688482"/>
            <a:ext cx="738664" cy="1821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C9249613-85C1-DE0A-3C91-29290ACD8A09}"/>
              </a:ext>
            </a:extLst>
          </p:cNvPr>
          <p:cNvSpPr/>
          <p:nvPr/>
        </p:nvSpPr>
        <p:spPr>
          <a:xfrm>
            <a:off x="7748089" y="6226033"/>
            <a:ext cx="2279370" cy="461665"/>
          </a:xfrm>
          <a:prstGeom prst="rightArrow">
            <a:avLst>
              <a:gd name="adj1" fmla="val 46701"/>
              <a:gd name="adj2" fmla="val 814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5BE678E-C116-D254-286A-F14981F5324C}"/>
              </a:ext>
            </a:extLst>
          </p:cNvPr>
          <p:cNvSpPr/>
          <p:nvPr/>
        </p:nvSpPr>
        <p:spPr>
          <a:xfrm>
            <a:off x="2225853" y="6557055"/>
            <a:ext cx="1292662" cy="2460392"/>
          </a:xfrm>
          <a:prstGeom prst="roundRect">
            <a:avLst/>
          </a:prstGeom>
          <a:solidFill>
            <a:srgbClr val="6F2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DE98553-C848-1D50-D741-BFEC19C8C368}"/>
              </a:ext>
            </a:extLst>
          </p:cNvPr>
          <p:cNvSpPr txBox="1"/>
          <p:nvPr/>
        </p:nvSpPr>
        <p:spPr>
          <a:xfrm>
            <a:off x="2502852" y="6729617"/>
            <a:ext cx="738664" cy="21507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1C3C02F-A169-61A8-266F-F97659956A42}"/>
              </a:ext>
            </a:extLst>
          </p:cNvPr>
          <p:cNvSpPr txBox="1"/>
          <p:nvPr/>
        </p:nvSpPr>
        <p:spPr>
          <a:xfrm>
            <a:off x="4888121" y="3242724"/>
            <a:ext cx="184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7A370366-3BCF-4659-0152-153A5A214C0D}"/>
              </a:ext>
            </a:extLst>
          </p:cNvPr>
          <p:cNvSpPr txBox="1"/>
          <p:nvPr/>
        </p:nvSpPr>
        <p:spPr>
          <a:xfrm>
            <a:off x="4746008" y="4688482"/>
            <a:ext cx="2132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237350B-3F0A-5CC8-8705-98171F1E0C66}"/>
              </a:ext>
            </a:extLst>
          </p:cNvPr>
          <p:cNvSpPr txBox="1"/>
          <p:nvPr/>
        </p:nvSpPr>
        <p:spPr>
          <a:xfrm>
            <a:off x="4584715" y="7094753"/>
            <a:ext cx="2467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9C59C0D-4206-B471-FFBC-7E2F3DA1DCFD}"/>
              </a:ext>
            </a:extLst>
          </p:cNvPr>
          <p:cNvSpPr txBox="1"/>
          <p:nvPr/>
        </p:nvSpPr>
        <p:spPr>
          <a:xfrm>
            <a:off x="11370850" y="4710831"/>
            <a:ext cx="387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EB5C17E5-7645-04A0-A22A-4D4370CC2D28}"/>
              </a:ext>
            </a:extLst>
          </p:cNvPr>
          <p:cNvSpPr txBox="1"/>
          <p:nvPr/>
        </p:nvSpPr>
        <p:spPr>
          <a:xfrm>
            <a:off x="11480737" y="7521371"/>
            <a:ext cx="3656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273DEC8-0C91-18F5-0EB1-29C852C4030F}"/>
              </a:ext>
            </a:extLst>
          </p:cNvPr>
          <p:cNvSpPr txBox="1"/>
          <p:nvPr/>
        </p:nvSpPr>
        <p:spPr>
          <a:xfrm>
            <a:off x="11829099" y="3236270"/>
            <a:ext cx="295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93277613-F3B2-BE91-F446-DB068068E82F}"/>
              </a:ext>
            </a:extLst>
          </p:cNvPr>
          <p:cNvSpPr/>
          <p:nvPr/>
        </p:nvSpPr>
        <p:spPr>
          <a:xfrm>
            <a:off x="4279802" y="6557055"/>
            <a:ext cx="2959914" cy="2451852"/>
          </a:xfrm>
          <a:prstGeom prst="roundRect">
            <a:avLst>
              <a:gd name="adj" fmla="val 8971"/>
            </a:avLst>
          </a:prstGeom>
          <a:noFill/>
          <a:ln w="38100">
            <a:solidFill>
              <a:srgbClr val="6F2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C2D887E7-A927-70F6-8511-564ACC8E4C5B}"/>
              </a:ext>
            </a:extLst>
          </p:cNvPr>
          <p:cNvSpPr/>
          <p:nvPr/>
        </p:nvSpPr>
        <p:spPr>
          <a:xfrm>
            <a:off x="4279802" y="3922761"/>
            <a:ext cx="2959914" cy="2460391"/>
          </a:xfrm>
          <a:prstGeom prst="roundRect">
            <a:avLst>
              <a:gd name="adj" fmla="val 8971"/>
            </a:avLst>
          </a:prstGeom>
          <a:noFill/>
          <a:ln w="38100">
            <a:solidFill>
              <a:srgbClr val="6F2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FF1F5C98-0FCC-4D09-DA8B-354B15257881}"/>
              </a:ext>
            </a:extLst>
          </p:cNvPr>
          <p:cNvSpPr/>
          <p:nvPr/>
        </p:nvSpPr>
        <p:spPr>
          <a:xfrm>
            <a:off x="10539912" y="6557055"/>
            <a:ext cx="5538288" cy="2451852"/>
          </a:xfrm>
          <a:prstGeom prst="roundRect">
            <a:avLst>
              <a:gd name="adj" fmla="val 8971"/>
            </a:avLst>
          </a:prstGeom>
          <a:noFill/>
          <a:ln w="38100">
            <a:solidFill>
              <a:srgbClr val="6F2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DB3DEBE2-694A-2D92-BC9D-D9F48D5CBD5C}"/>
              </a:ext>
            </a:extLst>
          </p:cNvPr>
          <p:cNvSpPr/>
          <p:nvPr/>
        </p:nvSpPr>
        <p:spPr>
          <a:xfrm>
            <a:off x="10539912" y="3922761"/>
            <a:ext cx="5538288" cy="2460391"/>
          </a:xfrm>
          <a:prstGeom prst="roundRect">
            <a:avLst>
              <a:gd name="adj" fmla="val 8971"/>
            </a:avLst>
          </a:prstGeom>
          <a:noFill/>
          <a:ln w="38100">
            <a:solidFill>
              <a:srgbClr val="6F2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3F9B4BE0-7E07-FC8E-A238-673237F6C1E5}"/>
              </a:ext>
            </a:extLst>
          </p:cNvPr>
          <p:cNvSpPr txBox="1"/>
          <p:nvPr/>
        </p:nvSpPr>
        <p:spPr>
          <a:xfrm>
            <a:off x="7620706" y="5249976"/>
            <a:ext cx="267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spc="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</p:spTree>
    <p:extLst>
      <p:ext uri="{BB962C8B-B14F-4D97-AF65-F5344CB8AC3E}">
        <p14:creationId xmlns:p14="http://schemas.microsoft.com/office/powerpoint/2010/main" val="117560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558AE45-C955-4951-8081-556DA0B1F069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82BE6AD-95E5-B483-1041-72D7F84E1213}"/>
              </a:ext>
            </a:extLst>
          </p:cNvPr>
          <p:cNvGrpSpPr/>
          <p:nvPr/>
        </p:nvGrpSpPr>
        <p:grpSpPr>
          <a:xfrm>
            <a:off x="-2514599" y="9555089"/>
            <a:ext cx="5184849" cy="730096"/>
            <a:chOff x="-2514599" y="9555089"/>
            <a:chExt cx="5184849" cy="730096"/>
          </a:xfrm>
        </p:grpSpPr>
        <p:sp>
          <p:nvSpPr>
            <p:cNvPr id="6" name="手繪多邊形: 圖案 5">
              <a:extLst>
                <a:ext uri="{FF2B5EF4-FFF2-40B4-BE49-F238E27FC236}">
                  <a16:creationId xmlns:a16="http://schemas.microsoft.com/office/drawing/2014/main" id="{53BC4ACA-F2E2-D555-1299-018C7E3FD016}"/>
                </a:ext>
              </a:extLst>
            </p:cNvPr>
            <p:cNvSpPr/>
            <p:nvPr/>
          </p:nvSpPr>
          <p:spPr>
            <a:xfrm>
              <a:off x="-2514599" y="9555089"/>
              <a:ext cx="1536234" cy="730096"/>
            </a:xfrm>
            <a:custGeom>
              <a:avLst/>
              <a:gdLst>
                <a:gd name="connsiteX0" fmla="*/ 770261 w 1536234"/>
                <a:gd name="connsiteY0" fmla="*/ -75 h 730096"/>
                <a:gd name="connsiteX1" fmla="*/ 2111 w 1536234"/>
                <a:gd name="connsiteY1" fmla="*/ 730021 h 730096"/>
                <a:gd name="connsiteX2" fmla="*/ 1538346 w 1536234"/>
                <a:gd name="connsiteY2" fmla="*/ 730021 h 730096"/>
                <a:gd name="connsiteX3" fmla="*/ 770261 w 1536234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0096">
                  <a:moveTo>
                    <a:pt x="770261" y="-75"/>
                  </a:moveTo>
                  <a:cubicBezTo>
                    <a:pt x="346046" y="-75"/>
                    <a:pt x="2111" y="326751"/>
                    <a:pt x="2111" y="730021"/>
                  </a:cubicBezTo>
                  <a:lnTo>
                    <a:pt x="1538346" y="730021"/>
                  </a:lnTo>
                  <a:cubicBezTo>
                    <a:pt x="1538346" y="32682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33181E4C-A370-3583-DC12-A278A0869EEE}"/>
                </a:ext>
              </a:extLst>
            </p:cNvPr>
            <p:cNvSpPr/>
            <p:nvPr/>
          </p:nvSpPr>
          <p:spPr>
            <a:xfrm>
              <a:off x="-978365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91D2AFF6-49A2-9B52-5B88-6F087B0BB335}"/>
                </a:ext>
              </a:extLst>
            </p:cNvPr>
            <p:cNvSpPr/>
            <p:nvPr/>
          </p:nvSpPr>
          <p:spPr>
            <a:xfrm>
              <a:off x="-210214" y="9555089"/>
              <a:ext cx="384009" cy="730096"/>
            </a:xfrm>
            <a:custGeom>
              <a:avLst/>
              <a:gdLst>
                <a:gd name="connsiteX0" fmla="*/ 194116 w 384009"/>
                <a:gd name="connsiteY0" fmla="*/ -75 h 730096"/>
                <a:gd name="connsiteX1" fmla="*/ 2111 w 384009"/>
                <a:gd name="connsiteY1" fmla="*/ 730021 h 730096"/>
                <a:gd name="connsiteX2" fmla="*/ 386120 w 384009"/>
                <a:gd name="connsiteY2" fmla="*/ 730021 h 730096"/>
                <a:gd name="connsiteX3" fmla="*/ 194116 w 384009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0096">
                  <a:moveTo>
                    <a:pt x="194116" y="-75"/>
                  </a:moveTo>
                  <a:cubicBezTo>
                    <a:pt x="87963" y="-75"/>
                    <a:pt x="2111" y="326751"/>
                    <a:pt x="2111" y="730021"/>
                  </a:cubicBezTo>
                  <a:lnTo>
                    <a:pt x="386120" y="730021"/>
                  </a:lnTo>
                  <a:cubicBezTo>
                    <a:pt x="386120" y="32682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0EE24FD7-B88E-9E12-3303-B3CF05E024BE}"/>
                </a:ext>
              </a:extLst>
            </p:cNvPr>
            <p:cNvSpPr/>
            <p:nvPr/>
          </p:nvSpPr>
          <p:spPr>
            <a:xfrm>
              <a:off x="173860" y="9555089"/>
              <a:ext cx="192336" cy="730096"/>
            </a:xfrm>
            <a:custGeom>
              <a:avLst/>
              <a:gdLst>
                <a:gd name="connsiteX0" fmla="*/ 98113 w 192336"/>
                <a:gd name="connsiteY0" fmla="*/ -75 h 730096"/>
                <a:gd name="connsiteX1" fmla="*/ 2111 w 192336"/>
                <a:gd name="connsiteY1" fmla="*/ 730021 h 730096"/>
                <a:gd name="connsiteX2" fmla="*/ 194447 w 192336"/>
                <a:gd name="connsiteY2" fmla="*/ 730021 h 730096"/>
                <a:gd name="connsiteX3" fmla="*/ 98113 w 192336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0096">
                  <a:moveTo>
                    <a:pt x="98113" y="-75"/>
                  </a:moveTo>
                  <a:cubicBezTo>
                    <a:pt x="45037" y="-75"/>
                    <a:pt x="2111" y="326751"/>
                    <a:pt x="2111" y="730021"/>
                  </a:cubicBezTo>
                  <a:lnTo>
                    <a:pt x="194447" y="730021"/>
                  </a:lnTo>
                  <a:cubicBezTo>
                    <a:pt x="194447" y="32682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E6924ACD-13BE-88F1-768C-2336C14914F6}"/>
                </a:ext>
              </a:extLst>
            </p:cNvPr>
            <p:cNvSpPr/>
            <p:nvPr/>
          </p:nvSpPr>
          <p:spPr>
            <a:xfrm>
              <a:off x="365865" y="9555089"/>
              <a:ext cx="1536235" cy="730096"/>
            </a:xfrm>
            <a:custGeom>
              <a:avLst/>
              <a:gdLst>
                <a:gd name="connsiteX0" fmla="*/ 770262 w 1536235"/>
                <a:gd name="connsiteY0" fmla="*/ -75 h 730096"/>
                <a:gd name="connsiteX1" fmla="*/ 2111 w 1536235"/>
                <a:gd name="connsiteY1" fmla="*/ 730021 h 730096"/>
                <a:gd name="connsiteX2" fmla="*/ 1538347 w 1536235"/>
                <a:gd name="connsiteY2" fmla="*/ 730021 h 730096"/>
                <a:gd name="connsiteX3" fmla="*/ 770262 w 1536235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0096">
                  <a:moveTo>
                    <a:pt x="770262" y="-75"/>
                  </a:moveTo>
                  <a:cubicBezTo>
                    <a:pt x="346048" y="-75"/>
                    <a:pt x="2111" y="326751"/>
                    <a:pt x="2111" y="730021"/>
                  </a:cubicBezTo>
                  <a:lnTo>
                    <a:pt x="1538347" y="730021"/>
                  </a:lnTo>
                  <a:cubicBezTo>
                    <a:pt x="1538347" y="32682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357B424F-7356-5EE8-52F9-E21E96A1EA9D}"/>
                </a:ext>
              </a:extLst>
            </p:cNvPr>
            <p:cNvSpPr/>
            <p:nvPr/>
          </p:nvSpPr>
          <p:spPr>
            <a:xfrm>
              <a:off x="1902100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CCD1CFC-6FBE-088D-74CC-21346D127333}"/>
              </a:ext>
            </a:extLst>
          </p:cNvPr>
          <p:cNvGrpSpPr/>
          <p:nvPr/>
        </p:nvGrpSpPr>
        <p:grpSpPr>
          <a:xfrm>
            <a:off x="15392400" y="9555451"/>
            <a:ext cx="5184850" cy="731547"/>
            <a:chOff x="15392400" y="9555451"/>
            <a:chExt cx="5184850" cy="731547"/>
          </a:xfrm>
        </p:grpSpPr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E63C586C-2AB7-450A-6D67-CF1EECB64D19}"/>
                </a:ext>
              </a:extLst>
            </p:cNvPr>
            <p:cNvSpPr/>
            <p:nvPr/>
          </p:nvSpPr>
          <p:spPr>
            <a:xfrm>
              <a:off x="15392400" y="9555451"/>
              <a:ext cx="1536234" cy="731547"/>
            </a:xfrm>
            <a:custGeom>
              <a:avLst/>
              <a:gdLst>
                <a:gd name="connsiteX0" fmla="*/ 770261 w 1536234"/>
                <a:gd name="connsiteY0" fmla="*/ -75 h 731547"/>
                <a:gd name="connsiteX1" fmla="*/ 2111 w 1536234"/>
                <a:gd name="connsiteY1" fmla="*/ 731472 h 731547"/>
                <a:gd name="connsiteX2" fmla="*/ 1538346 w 1536234"/>
                <a:gd name="connsiteY2" fmla="*/ 731472 h 731547"/>
                <a:gd name="connsiteX3" fmla="*/ 770261 w 1536234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1547">
                  <a:moveTo>
                    <a:pt x="770261" y="-75"/>
                  </a:moveTo>
                  <a:cubicBezTo>
                    <a:pt x="346046" y="-75"/>
                    <a:pt x="2111" y="327401"/>
                    <a:pt x="2111" y="731472"/>
                  </a:cubicBezTo>
                  <a:lnTo>
                    <a:pt x="1538346" y="731472"/>
                  </a:lnTo>
                  <a:cubicBezTo>
                    <a:pt x="1538346" y="32747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0070C0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19" name="手繪多邊形: 圖案 18">
              <a:extLst>
                <a:ext uri="{FF2B5EF4-FFF2-40B4-BE49-F238E27FC236}">
                  <a16:creationId xmlns:a16="http://schemas.microsoft.com/office/drawing/2014/main" id="{1930635F-D171-B7A2-D5E1-969D3C1699D9}"/>
                </a:ext>
              </a:extLst>
            </p:cNvPr>
            <p:cNvSpPr/>
            <p:nvPr/>
          </p:nvSpPr>
          <p:spPr>
            <a:xfrm>
              <a:off x="16928634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6EE08B39-BF51-B398-9168-F0876FA0F042}"/>
                </a:ext>
              </a:extLst>
            </p:cNvPr>
            <p:cNvSpPr/>
            <p:nvPr/>
          </p:nvSpPr>
          <p:spPr>
            <a:xfrm>
              <a:off x="17696785" y="9555451"/>
              <a:ext cx="384009" cy="731547"/>
            </a:xfrm>
            <a:custGeom>
              <a:avLst/>
              <a:gdLst>
                <a:gd name="connsiteX0" fmla="*/ 194116 w 384009"/>
                <a:gd name="connsiteY0" fmla="*/ -75 h 731547"/>
                <a:gd name="connsiteX1" fmla="*/ 2111 w 384009"/>
                <a:gd name="connsiteY1" fmla="*/ 731472 h 731547"/>
                <a:gd name="connsiteX2" fmla="*/ 386120 w 384009"/>
                <a:gd name="connsiteY2" fmla="*/ 731472 h 731547"/>
                <a:gd name="connsiteX3" fmla="*/ 194116 w 384009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1547">
                  <a:moveTo>
                    <a:pt x="194116" y="-75"/>
                  </a:moveTo>
                  <a:cubicBezTo>
                    <a:pt x="87963" y="-75"/>
                    <a:pt x="2111" y="327401"/>
                    <a:pt x="2111" y="731472"/>
                  </a:cubicBezTo>
                  <a:lnTo>
                    <a:pt x="386120" y="731472"/>
                  </a:lnTo>
                  <a:cubicBezTo>
                    <a:pt x="386120" y="32747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40654E7F-9AE3-756C-1C87-35F0B11E38C0}"/>
                </a:ext>
              </a:extLst>
            </p:cNvPr>
            <p:cNvSpPr/>
            <p:nvPr/>
          </p:nvSpPr>
          <p:spPr>
            <a:xfrm>
              <a:off x="18080860" y="9555451"/>
              <a:ext cx="192336" cy="731547"/>
            </a:xfrm>
            <a:custGeom>
              <a:avLst/>
              <a:gdLst>
                <a:gd name="connsiteX0" fmla="*/ 98113 w 192336"/>
                <a:gd name="connsiteY0" fmla="*/ -75 h 731547"/>
                <a:gd name="connsiteX1" fmla="*/ 2111 w 192336"/>
                <a:gd name="connsiteY1" fmla="*/ 731472 h 731547"/>
                <a:gd name="connsiteX2" fmla="*/ 194447 w 192336"/>
                <a:gd name="connsiteY2" fmla="*/ 731472 h 731547"/>
                <a:gd name="connsiteX3" fmla="*/ 98113 w 192336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1547">
                  <a:moveTo>
                    <a:pt x="98113" y="-75"/>
                  </a:moveTo>
                  <a:cubicBezTo>
                    <a:pt x="45037" y="-75"/>
                    <a:pt x="2111" y="327401"/>
                    <a:pt x="2111" y="731472"/>
                  </a:cubicBezTo>
                  <a:lnTo>
                    <a:pt x="194447" y="731472"/>
                  </a:lnTo>
                  <a:cubicBezTo>
                    <a:pt x="194447" y="32747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C09B338C-C3C8-15FB-A437-F2BECD2C87CC}"/>
                </a:ext>
              </a:extLst>
            </p:cNvPr>
            <p:cNvSpPr/>
            <p:nvPr/>
          </p:nvSpPr>
          <p:spPr>
            <a:xfrm>
              <a:off x="18272865" y="9555451"/>
              <a:ext cx="1536235" cy="731547"/>
            </a:xfrm>
            <a:custGeom>
              <a:avLst/>
              <a:gdLst>
                <a:gd name="connsiteX0" fmla="*/ 770262 w 1536235"/>
                <a:gd name="connsiteY0" fmla="*/ -75 h 731547"/>
                <a:gd name="connsiteX1" fmla="*/ 2111 w 1536235"/>
                <a:gd name="connsiteY1" fmla="*/ 731472 h 731547"/>
                <a:gd name="connsiteX2" fmla="*/ 1538347 w 1536235"/>
                <a:gd name="connsiteY2" fmla="*/ 731472 h 731547"/>
                <a:gd name="connsiteX3" fmla="*/ 770262 w 1536235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1547">
                  <a:moveTo>
                    <a:pt x="770262" y="-75"/>
                  </a:moveTo>
                  <a:cubicBezTo>
                    <a:pt x="346048" y="-75"/>
                    <a:pt x="2111" y="327401"/>
                    <a:pt x="2111" y="731472"/>
                  </a:cubicBezTo>
                  <a:lnTo>
                    <a:pt x="1538347" y="731472"/>
                  </a:lnTo>
                  <a:cubicBezTo>
                    <a:pt x="1538347" y="32747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4EF50EE-BF63-8D68-9374-3F1850DD1FF4}"/>
                </a:ext>
              </a:extLst>
            </p:cNvPr>
            <p:cNvSpPr/>
            <p:nvPr/>
          </p:nvSpPr>
          <p:spPr>
            <a:xfrm>
              <a:off x="19809100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7BAACE51-273B-4C90-B6A6-4DC4DBD40B61}"/>
              </a:ext>
            </a:extLst>
          </p:cNvPr>
          <p:cNvSpPr txBox="1"/>
          <p:nvPr/>
        </p:nvSpPr>
        <p:spPr>
          <a:xfrm>
            <a:off x="4143664" y="4686300"/>
            <a:ext cx="10000672" cy="50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改變與反思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73B8A740-1EB4-3928-17CC-AAB8FEC4B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6800" y="4031599"/>
            <a:ext cx="1175727" cy="959501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D3E48149-5758-ADA9-57EF-997F73D78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15800" y="4031599"/>
            <a:ext cx="1175727" cy="95950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26C9010-B51A-9B27-496E-425FB775675A}"/>
              </a:ext>
            </a:extLst>
          </p:cNvPr>
          <p:cNvSpPr txBox="1"/>
          <p:nvPr/>
        </p:nvSpPr>
        <p:spPr>
          <a:xfrm>
            <a:off x="5358349" y="7623922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說明在專題過程中獲得的啟發、挑戰與個人成長的改變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</a:rPr>
              <a:t>對他人、社群或社會產生的具體回饋與反應。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544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9A18D75-1405-4140-A1C7-4E586E3486D4}"/>
              </a:ext>
            </a:extLst>
          </p:cNvPr>
          <p:cNvSpPr/>
          <p:nvPr/>
        </p:nvSpPr>
        <p:spPr>
          <a:xfrm>
            <a:off x="3621070" y="2718159"/>
            <a:ext cx="1776668" cy="1476833"/>
          </a:xfrm>
          <a:prstGeom prst="roundRect">
            <a:avLst>
              <a:gd name="adj" fmla="val 897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CBD854B-9F55-4265-BE4D-E95008CF9895}"/>
              </a:ext>
            </a:extLst>
          </p:cNvPr>
          <p:cNvSpPr txBox="1"/>
          <p:nvPr/>
        </p:nvSpPr>
        <p:spPr>
          <a:xfrm>
            <a:off x="3822279" y="2899592"/>
            <a:ext cx="135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407BDE6-596C-409D-815A-5537EDCC2A90}"/>
              </a:ext>
            </a:extLst>
          </p:cNvPr>
          <p:cNvSpPr txBox="1"/>
          <p:nvPr/>
        </p:nvSpPr>
        <p:spPr>
          <a:xfrm>
            <a:off x="5883318" y="3017103"/>
            <a:ext cx="851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endParaRPr lang="en-US" altLang="zh-TW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D36A4284-9E37-434B-AC86-B4F58901AA51}"/>
              </a:ext>
            </a:extLst>
          </p:cNvPr>
          <p:cNvSpPr/>
          <p:nvPr/>
        </p:nvSpPr>
        <p:spPr>
          <a:xfrm>
            <a:off x="3621070" y="4499792"/>
            <a:ext cx="1776668" cy="1476833"/>
          </a:xfrm>
          <a:prstGeom prst="roundRect">
            <a:avLst>
              <a:gd name="adj" fmla="val 897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B1D0DF0-C141-46E0-8CB6-3DF9A0853606}"/>
              </a:ext>
            </a:extLst>
          </p:cNvPr>
          <p:cNvSpPr txBox="1"/>
          <p:nvPr/>
        </p:nvSpPr>
        <p:spPr>
          <a:xfrm>
            <a:off x="3822279" y="4681225"/>
            <a:ext cx="135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64CE0882-07B2-4409-AECF-EA086D30978C}"/>
              </a:ext>
            </a:extLst>
          </p:cNvPr>
          <p:cNvSpPr/>
          <p:nvPr/>
        </p:nvSpPr>
        <p:spPr>
          <a:xfrm>
            <a:off x="3646091" y="6280856"/>
            <a:ext cx="1776668" cy="1476833"/>
          </a:xfrm>
          <a:prstGeom prst="roundRect">
            <a:avLst>
              <a:gd name="adj" fmla="val 897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51EE4A6-1962-46A1-8D39-2B47AF9D3ECE}"/>
              </a:ext>
            </a:extLst>
          </p:cNvPr>
          <p:cNvSpPr txBox="1"/>
          <p:nvPr/>
        </p:nvSpPr>
        <p:spPr>
          <a:xfrm>
            <a:off x="3847300" y="6462289"/>
            <a:ext cx="135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D5238B52-7CFA-44BF-8AFE-A4839F72BDD9}"/>
              </a:ext>
            </a:extLst>
          </p:cNvPr>
          <p:cNvSpPr/>
          <p:nvPr/>
        </p:nvSpPr>
        <p:spPr>
          <a:xfrm>
            <a:off x="3646091" y="8061920"/>
            <a:ext cx="1776668" cy="1476833"/>
          </a:xfrm>
          <a:prstGeom prst="roundRect">
            <a:avLst>
              <a:gd name="adj" fmla="val 8971"/>
            </a:avLst>
          </a:prstGeom>
          <a:solidFill>
            <a:schemeClr val="accent5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41612FD-313D-4C66-9BFD-E073F6C7936D}"/>
              </a:ext>
            </a:extLst>
          </p:cNvPr>
          <p:cNvSpPr txBox="1"/>
          <p:nvPr/>
        </p:nvSpPr>
        <p:spPr>
          <a:xfrm>
            <a:off x="3847300" y="8243353"/>
            <a:ext cx="135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1EAFF807-D8FF-482C-AB9C-6D063D02ABAB}"/>
              </a:ext>
            </a:extLst>
          </p:cNvPr>
          <p:cNvSpPr txBox="1">
            <a:spLocks/>
          </p:cNvSpPr>
          <p:nvPr/>
        </p:nvSpPr>
        <p:spPr>
          <a:xfrm>
            <a:off x="457199" y="1192353"/>
            <a:ext cx="10722140" cy="950988"/>
          </a:xfrm>
          <a:prstGeom prst="rect">
            <a:avLst/>
          </a:prstGeom>
          <a:noFill/>
          <a:ln w="38100">
            <a:noFill/>
          </a:ln>
        </p:spPr>
        <p:txBody>
          <a:bodyPr vert="horz" lIns="68553" tIns="34278" rIns="68553" bIns="3427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spc="300" dirty="0">
                <a:solidFill>
                  <a:schemeClr val="accent5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改變與反思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AA8F733-5F2C-4F8C-97AB-AA54E8F13BA8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018951A-CD64-4163-8936-B1075CC7A25B}"/>
              </a:ext>
            </a:extLst>
          </p:cNvPr>
          <p:cNvSpPr txBox="1"/>
          <p:nvPr/>
        </p:nvSpPr>
        <p:spPr>
          <a:xfrm>
            <a:off x="5883318" y="4845903"/>
            <a:ext cx="851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endParaRPr lang="en-US" altLang="zh-TW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B34CDCF-7726-4B33-8647-0297E46F811D}"/>
              </a:ext>
            </a:extLst>
          </p:cNvPr>
          <p:cNvSpPr txBox="1"/>
          <p:nvPr/>
        </p:nvSpPr>
        <p:spPr>
          <a:xfrm>
            <a:off x="5883318" y="6572685"/>
            <a:ext cx="851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endParaRPr lang="en-US" altLang="zh-TW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02DF499-C6A2-46B4-9701-E67D25B8F2EE}"/>
              </a:ext>
            </a:extLst>
          </p:cNvPr>
          <p:cNvSpPr txBox="1"/>
          <p:nvPr/>
        </p:nvSpPr>
        <p:spPr>
          <a:xfrm>
            <a:off x="5883318" y="8366463"/>
            <a:ext cx="851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endParaRPr lang="en-US" altLang="zh-TW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9C4F9641-3735-49FF-A9FC-DF30BE427DD3}"/>
              </a:ext>
            </a:extLst>
          </p:cNvPr>
          <p:cNvCxnSpPr>
            <a:cxnSpLocks/>
          </p:cNvCxnSpPr>
          <p:nvPr/>
        </p:nvCxnSpPr>
        <p:spPr>
          <a:xfrm>
            <a:off x="6019800" y="4381500"/>
            <a:ext cx="841057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4FA8B477-609C-4489-A347-419A4FAB83DD}"/>
              </a:ext>
            </a:extLst>
          </p:cNvPr>
          <p:cNvCxnSpPr>
            <a:cxnSpLocks/>
          </p:cNvCxnSpPr>
          <p:nvPr/>
        </p:nvCxnSpPr>
        <p:spPr>
          <a:xfrm>
            <a:off x="6019800" y="6134100"/>
            <a:ext cx="841057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2CEAAF3-AC2D-471F-9A21-7D0311488AC5}"/>
              </a:ext>
            </a:extLst>
          </p:cNvPr>
          <p:cNvCxnSpPr>
            <a:cxnSpLocks/>
          </p:cNvCxnSpPr>
          <p:nvPr/>
        </p:nvCxnSpPr>
        <p:spPr>
          <a:xfrm>
            <a:off x="6019800" y="7886700"/>
            <a:ext cx="841057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群組 1">
            <a:extLst>
              <a:ext uri="{FF2B5EF4-FFF2-40B4-BE49-F238E27FC236}">
                <a16:creationId xmlns:a16="http://schemas.microsoft.com/office/drawing/2014/main" id="{6F337141-2970-7CEB-3250-CA83C0B26081}"/>
              </a:ext>
            </a:extLst>
          </p:cNvPr>
          <p:cNvGrpSpPr/>
          <p:nvPr/>
        </p:nvGrpSpPr>
        <p:grpSpPr>
          <a:xfrm>
            <a:off x="-2514599" y="9555089"/>
            <a:ext cx="5184849" cy="730096"/>
            <a:chOff x="-2514599" y="9555089"/>
            <a:chExt cx="5184849" cy="730096"/>
          </a:xfrm>
        </p:grpSpPr>
        <p:sp>
          <p:nvSpPr>
            <p:cNvPr id="3" name="手繪多邊形: 圖案 2">
              <a:extLst>
                <a:ext uri="{FF2B5EF4-FFF2-40B4-BE49-F238E27FC236}">
                  <a16:creationId xmlns:a16="http://schemas.microsoft.com/office/drawing/2014/main" id="{15163CCC-8FC2-9AA9-4B9D-F620D88C1663}"/>
                </a:ext>
              </a:extLst>
            </p:cNvPr>
            <p:cNvSpPr/>
            <p:nvPr/>
          </p:nvSpPr>
          <p:spPr>
            <a:xfrm>
              <a:off x="-2514599" y="9555089"/>
              <a:ext cx="1536234" cy="730096"/>
            </a:xfrm>
            <a:custGeom>
              <a:avLst/>
              <a:gdLst>
                <a:gd name="connsiteX0" fmla="*/ 770261 w 1536234"/>
                <a:gd name="connsiteY0" fmla="*/ -75 h 730096"/>
                <a:gd name="connsiteX1" fmla="*/ 2111 w 1536234"/>
                <a:gd name="connsiteY1" fmla="*/ 730021 h 730096"/>
                <a:gd name="connsiteX2" fmla="*/ 1538346 w 1536234"/>
                <a:gd name="connsiteY2" fmla="*/ 730021 h 730096"/>
                <a:gd name="connsiteX3" fmla="*/ 770261 w 1536234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0096">
                  <a:moveTo>
                    <a:pt x="770261" y="-75"/>
                  </a:moveTo>
                  <a:cubicBezTo>
                    <a:pt x="346046" y="-75"/>
                    <a:pt x="2111" y="326751"/>
                    <a:pt x="2111" y="730021"/>
                  </a:cubicBezTo>
                  <a:lnTo>
                    <a:pt x="1538346" y="730021"/>
                  </a:lnTo>
                  <a:cubicBezTo>
                    <a:pt x="1538346" y="32682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" name="手繪多邊形: 圖案 4">
              <a:extLst>
                <a:ext uri="{FF2B5EF4-FFF2-40B4-BE49-F238E27FC236}">
                  <a16:creationId xmlns:a16="http://schemas.microsoft.com/office/drawing/2014/main" id="{4F3A3F2E-4CF0-1F2E-06EA-46F397C0D2D4}"/>
                </a:ext>
              </a:extLst>
            </p:cNvPr>
            <p:cNvSpPr/>
            <p:nvPr/>
          </p:nvSpPr>
          <p:spPr>
            <a:xfrm>
              <a:off x="-978365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" name="手繪多邊形: 圖案 5">
              <a:extLst>
                <a:ext uri="{FF2B5EF4-FFF2-40B4-BE49-F238E27FC236}">
                  <a16:creationId xmlns:a16="http://schemas.microsoft.com/office/drawing/2014/main" id="{169B84D0-B99F-FFB3-0193-79C19BDB4B0A}"/>
                </a:ext>
              </a:extLst>
            </p:cNvPr>
            <p:cNvSpPr/>
            <p:nvPr/>
          </p:nvSpPr>
          <p:spPr>
            <a:xfrm>
              <a:off x="-210214" y="9555089"/>
              <a:ext cx="384009" cy="730096"/>
            </a:xfrm>
            <a:custGeom>
              <a:avLst/>
              <a:gdLst>
                <a:gd name="connsiteX0" fmla="*/ 194116 w 384009"/>
                <a:gd name="connsiteY0" fmla="*/ -75 h 730096"/>
                <a:gd name="connsiteX1" fmla="*/ 2111 w 384009"/>
                <a:gd name="connsiteY1" fmla="*/ 730021 h 730096"/>
                <a:gd name="connsiteX2" fmla="*/ 386120 w 384009"/>
                <a:gd name="connsiteY2" fmla="*/ 730021 h 730096"/>
                <a:gd name="connsiteX3" fmla="*/ 194116 w 384009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0096">
                  <a:moveTo>
                    <a:pt x="194116" y="-75"/>
                  </a:moveTo>
                  <a:cubicBezTo>
                    <a:pt x="87963" y="-75"/>
                    <a:pt x="2111" y="326751"/>
                    <a:pt x="2111" y="730021"/>
                  </a:cubicBezTo>
                  <a:lnTo>
                    <a:pt x="386120" y="730021"/>
                  </a:lnTo>
                  <a:cubicBezTo>
                    <a:pt x="386120" y="32682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" name="手繪多邊形: 圖案 6">
              <a:extLst>
                <a:ext uri="{FF2B5EF4-FFF2-40B4-BE49-F238E27FC236}">
                  <a16:creationId xmlns:a16="http://schemas.microsoft.com/office/drawing/2014/main" id="{AACE6B50-FEAB-D852-4843-8517C65792FD}"/>
                </a:ext>
              </a:extLst>
            </p:cNvPr>
            <p:cNvSpPr/>
            <p:nvPr/>
          </p:nvSpPr>
          <p:spPr>
            <a:xfrm>
              <a:off x="173860" y="9555089"/>
              <a:ext cx="192336" cy="730096"/>
            </a:xfrm>
            <a:custGeom>
              <a:avLst/>
              <a:gdLst>
                <a:gd name="connsiteX0" fmla="*/ 98113 w 192336"/>
                <a:gd name="connsiteY0" fmla="*/ -75 h 730096"/>
                <a:gd name="connsiteX1" fmla="*/ 2111 w 192336"/>
                <a:gd name="connsiteY1" fmla="*/ 730021 h 730096"/>
                <a:gd name="connsiteX2" fmla="*/ 194447 w 192336"/>
                <a:gd name="connsiteY2" fmla="*/ 730021 h 730096"/>
                <a:gd name="connsiteX3" fmla="*/ 98113 w 192336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0096">
                  <a:moveTo>
                    <a:pt x="98113" y="-75"/>
                  </a:moveTo>
                  <a:cubicBezTo>
                    <a:pt x="45037" y="-75"/>
                    <a:pt x="2111" y="326751"/>
                    <a:pt x="2111" y="730021"/>
                  </a:cubicBezTo>
                  <a:lnTo>
                    <a:pt x="194447" y="730021"/>
                  </a:lnTo>
                  <a:cubicBezTo>
                    <a:pt x="194447" y="32682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" name="手繪多邊形: 圖案 7">
              <a:extLst>
                <a:ext uri="{FF2B5EF4-FFF2-40B4-BE49-F238E27FC236}">
                  <a16:creationId xmlns:a16="http://schemas.microsoft.com/office/drawing/2014/main" id="{343D7401-FDD6-F5BF-4617-DAE40001D779}"/>
                </a:ext>
              </a:extLst>
            </p:cNvPr>
            <p:cNvSpPr/>
            <p:nvPr/>
          </p:nvSpPr>
          <p:spPr>
            <a:xfrm>
              <a:off x="365865" y="9555089"/>
              <a:ext cx="1536235" cy="730096"/>
            </a:xfrm>
            <a:custGeom>
              <a:avLst/>
              <a:gdLst>
                <a:gd name="connsiteX0" fmla="*/ 770262 w 1536235"/>
                <a:gd name="connsiteY0" fmla="*/ -75 h 730096"/>
                <a:gd name="connsiteX1" fmla="*/ 2111 w 1536235"/>
                <a:gd name="connsiteY1" fmla="*/ 730021 h 730096"/>
                <a:gd name="connsiteX2" fmla="*/ 1538347 w 1536235"/>
                <a:gd name="connsiteY2" fmla="*/ 730021 h 730096"/>
                <a:gd name="connsiteX3" fmla="*/ 770262 w 1536235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0096">
                  <a:moveTo>
                    <a:pt x="770262" y="-75"/>
                  </a:moveTo>
                  <a:cubicBezTo>
                    <a:pt x="346048" y="-75"/>
                    <a:pt x="2111" y="326751"/>
                    <a:pt x="2111" y="730021"/>
                  </a:cubicBezTo>
                  <a:lnTo>
                    <a:pt x="1538347" y="730021"/>
                  </a:lnTo>
                  <a:cubicBezTo>
                    <a:pt x="1538347" y="32682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9FBA4DDB-C8D9-FC11-157E-506E9EE4F0C2}"/>
                </a:ext>
              </a:extLst>
            </p:cNvPr>
            <p:cNvSpPr/>
            <p:nvPr/>
          </p:nvSpPr>
          <p:spPr>
            <a:xfrm>
              <a:off x="1902100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9E21D4BF-EE9D-5E0D-6E62-720CFDD4499C}"/>
              </a:ext>
            </a:extLst>
          </p:cNvPr>
          <p:cNvGrpSpPr/>
          <p:nvPr/>
        </p:nvGrpSpPr>
        <p:grpSpPr>
          <a:xfrm>
            <a:off x="15392400" y="9555451"/>
            <a:ext cx="5184850" cy="731547"/>
            <a:chOff x="15392400" y="9555451"/>
            <a:chExt cx="5184850" cy="731547"/>
          </a:xfrm>
        </p:grpSpPr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C82E4703-B777-FD3E-0147-D003693593F7}"/>
                </a:ext>
              </a:extLst>
            </p:cNvPr>
            <p:cNvSpPr/>
            <p:nvPr/>
          </p:nvSpPr>
          <p:spPr>
            <a:xfrm>
              <a:off x="15392400" y="9555451"/>
              <a:ext cx="1536234" cy="731547"/>
            </a:xfrm>
            <a:custGeom>
              <a:avLst/>
              <a:gdLst>
                <a:gd name="connsiteX0" fmla="*/ 770261 w 1536234"/>
                <a:gd name="connsiteY0" fmla="*/ -75 h 731547"/>
                <a:gd name="connsiteX1" fmla="*/ 2111 w 1536234"/>
                <a:gd name="connsiteY1" fmla="*/ 731472 h 731547"/>
                <a:gd name="connsiteX2" fmla="*/ 1538346 w 1536234"/>
                <a:gd name="connsiteY2" fmla="*/ 731472 h 731547"/>
                <a:gd name="connsiteX3" fmla="*/ 770261 w 1536234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1547">
                  <a:moveTo>
                    <a:pt x="770261" y="-75"/>
                  </a:moveTo>
                  <a:cubicBezTo>
                    <a:pt x="346046" y="-75"/>
                    <a:pt x="2111" y="327401"/>
                    <a:pt x="2111" y="731472"/>
                  </a:cubicBezTo>
                  <a:lnTo>
                    <a:pt x="1538346" y="731472"/>
                  </a:lnTo>
                  <a:cubicBezTo>
                    <a:pt x="1538346" y="32747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0070C0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88D5CD2D-1237-F25B-C5B5-A84DD8A90F66}"/>
                </a:ext>
              </a:extLst>
            </p:cNvPr>
            <p:cNvSpPr/>
            <p:nvPr/>
          </p:nvSpPr>
          <p:spPr>
            <a:xfrm>
              <a:off x="16928634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320FF921-4D1F-9D0D-2DD5-254DE20DC5A0}"/>
                </a:ext>
              </a:extLst>
            </p:cNvPr>
            <p:cNvSpPr/>
            <p:nvPr/>
          </p:nvSpPr>
          <p:spPr>
            <a:xfrm>
              <a:off x="17696785" y="9555451"/>
              <a:ext cx="384009" cy="731547"/>
            </a:xfrm>
            <a:custGeom>
              <a:avLst/>
              <a:gdLst>
                <a:gd name="connsiteX0" fmla="*/ 194116 w 384009"/>
                <a:gd name="connsiteY0" fmla="*/ -75 h 731547"/>
                <a:gd name="connsiteX1" fmla="*/ 2111 w 384009"/>
                <a:gd name="connsiteY1" fmla="*/ 731472 h 731547"/>
                <a:gd name="connsiteX2" fmla="*/ 386120 w 384009"/>
                <a:gd name="connsiteY2" fmla="*/ 731472 h 731547"/>
                <a:gd name="connsiteX3" fmla="*/ 194116 w 384009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1547">
                  <a:moveTo>
                    <a:pt x="194116" y="-75"/>
                  </a:moveTo>
                  <a:cubicBezTo>
                    <a:pt x="87963" y="-75"/>
                    <a:pt x="2111" y="327401"/>
                    <a:pt x="2111" y="731472"/>
                  </a:cubicBezTo>
                  <a:lnTo>
                    <a:pt x="386120" y="731472"/>
                  </a:lnTo>
                  <a:cubicBezTo>
                    <a:pt x="386120" y="32747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D3FD4632-B4EE-B51B-0BEE-1F9135DD302D}"/>
                </a:ext>
              </a:extLst>
            </p:cNvPr>
            <p:cNvSpPr/>
            <p:nvPr/>
          </p:nvSpPr>
          <p:spPr>
            <a:xfrm>
              <a:off x="18080860" y="9555451"/>
              <a:ext cx="192336" cy="731547"/>
            </a:xfrm>
            <a:custGeom>
              <a:avLst/>
              <a:gdLst>
                <a:gd name="connsiteX0" fmla="*/ 98113 w 192336"/>
                <a:gd name="connsiteY0" fmla="*/ -75 h 731547"/>
                <a:gd name="connsiteX1" fmla="*/ 2111 w 192336"/>
                <a:gd name="connsiteY1" fmla="*/ 731472 h 731547"/>
                <a:gd name="connsiteX2" fmla="*/ 194447 w 192336"/>
                <a:gd name="connsiteY2" fmla="*/ 731472 h 731547"/>
                <a:gd name="connsiteX3" fmla="*/ 98113 w 192336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1547">
                  <a:moveTo>
                    <a:pt x="98113" y="-75"/>
                  </a:moveTo>
                  <a:cubicBezTo>
                    <a:pt x="45037" y="-75"/>
                    <a:pt x="2111" y="327401"/>
                    <a:pt x="2111" y="731472"/>
                  </a:cubicBezTo>
                  <a:lnTo>
                    <a:pt x="194447" y="731472"/>
                  </a:lnTo>
                  <a:cubicBezTo>
                    <a:pt x="194447" y="32747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E3CB1EB7-B766-A558-F333-B61341C63914}"/>
                </a:ext>
              </a:extLst>
            </p:cNvPr>
            <p:cNvSpPr/>
            <p:nvPr/>
          </p:nvSpPr>
          <p:spPr>
            <a:xfrm>
              <a:off x="18272865" y="9555451"/>
              <a:ext cx="1536235" cy="731547"/>
            </a:xfrm>
            <a:custGeom>
              <a:avLst/>
              <a:gdLst>
                <a:gd name="connsiteX0" fmla="*/ 770262 w 1536235"/>
                <a:gd name="connsiteY0" fmla="*/ -75 h 731547"/>
                <a:gd name="connsiteX1" fmla="*/ 2111 w 1536235"/>
                <a:gd name="connsiteY1" fmla="*/ 731472 h 731547"/>
                <a:gd name="connsiteX2" fmla="*/ 1538347 w 1536235"/>
                <a:gd name="connsiteY2" fmla="*/ 731472 h 731547"/>
                <a:gd name="connsiteX3" fmla="*/ 770262 w 1536235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1547">
                  <a:moveTo>
                    <a:pt x="770262" y="-75"/>
                  </a:moveTo>
                  <a:cubicBezTo>
                    <a:pt x="346048" y="-75"/>
                    <a:pt x="2111" y="327401"/>
                    <a:pt x="2111" y="731472"/>
                  </a:cubicBezTo>
                  <a:lnTo>
                    <a:pt x="1538347" y="731472"/>
                  </a:lnTo>
                  <a:cubicBezTo>
                    <a:pt x="1538347" y="32747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4B3A9F79-8DA0-5ACD-CAC2-179E1F24B182}"/>
                </a:ext>
              </a:extLst>
            </p:cNvPr>
            <p:cNvSpPr/>
            <p:nvPr/>
          </p:nvSpPr>
          <p:spPr>
            <a:xfrm>
              <a:off x="19809100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735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33900" y="4555807"/>
            <a:ext cx="9220200" cy="754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421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en-US" altLang="zh-TW" sz="8000" b="1" u="none" spc="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1C22952A-0C70-4E57-A03F-F9BA4240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pic>
        <p:nvPicPr>
          <p:cNvPr id="9" name="圖形 8">
            <a:extLst>
              <a:ext uri="{FF2B5EF4-FFF2-40B4-BE49-F238E27FC236}">
                <a16:creationId xmlns:a16="http://schemas.microsoft.com/office/drawing/2014/main" id="{FCE86F41-7B51-4C94-8848-CE096D4CF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6812" y="8839198"/>
            <a:ext cx="10275266" cy="1447802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BAB2512F-08DD-4219-8522-F08C88157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-3412" y="0"/>
            <a:ext cx="10275266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2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3ABBD9A-6E0F-478A-8FCA-4DA1AD326FED}"/>
              </a:ext>
            </a:extLst>
          </p:cNvPr>
          <p:cNvSpPr txBox="1"/>
          <p:nvPr/>
        </p:nvSpPr>
        <p:spPr>
          <a:xfrm>
            <a:off x="457200" y="58316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9F13CC3-C693-4151-94E8-4BBA883A4500}"/>
              </a:ext>
            </a:extLst>
          </p:cNvPr>
          <p:cNvSpPr txBox="1"/>
          <p:nvPr/>
        </p:nvSpPr>
        <p:spPr>
          <a:xfrm>
            <a:off x="3953164" y="4686300"/>
            <a:ext cx="10381672" cy="50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學習動機與目標</a:t>
            </a: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696769F2-0E2F-4D7E-87A0-6441F4B21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0" y="4031598"/>
            <a:ext cx="1175727" cy="959501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2AC18299-16F4-43DC-B955-4118DE72D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88417" y="4031598"/>
            <a:ext cx="1175727" cy="959501"/>
          </a:xfrm>
          <a:prstGeom prst="rect">
            <a:avLst/>
          </a:prstGeom>
        </p:spPr>
      </p:pic>
      <p:pic>
        <p:nvPicPr>
          <p:cNvPr id="19" name="圖形 18">
            <a:extLst>
              <a:ext uri="{FF2B5EF4-FFF2-40B4-BE49-F238E27FC236}">
                <a16:creationId xmlns:a16="http://schemas.microsoft.com/office/drawing/2014/main" id="{A16B4495-820B-43CD-AD8E-029E47C000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514600" y="9556903"/>
            <a:ext cx="5181600" cy="730096"/>
          </a:xfrm>
          <a:prstGeom prst="rect">
            <a:avLst/>
          </a:prstGeom>
        </p:spPr>
      </p:pic>
      <p:pic>
        <p:nvPicPr>
          <p:cNvPr id="20" name="圖形 19">
            <a:extLst>
              <a:ext uri="{FF2B5EF4-FFF2-40B4-BE49-F238E27FC236}">
                <a16:creationId xmlns:a16="http://schemas.microsoft.com/office/drawing/2014/main" id="{2054B535-C409-4DE3-BCA7-591684452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92400" y="9556903"/>
            <a:ext cx="5181600" cy="73009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84FA2DB-BA7E-7EAA-200F-E920AFD3FDFD}"/>
              </a:ext>
            </a:extLst>
          </p:cNvPr>
          <p:cNvSpPr txBox="1"/>
          <p:nvPr/>
        </p:nvSpPr>
        <p:spPr>
          <a:xfrm>
            <a:off x="7874063" y="5372011"/>
            <a:ext cx="253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必要項目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2CA6787-ADFB-2ECB-3C8D-CAF515D7B35C}"/>
              </a:ext>
            </a:extLst>
          </p:cNvPr>
          <p:cNvSpPr txBox="1"/>
          <p:nvPr/>
        </p:nvSpPr>
        <p:spPr>
          <a:xfrm>
            <a:off x="4742795" y="7623922"/>
            <a:ext cx="880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請說明社群成立的背景、目的與期初設定的學習目標。</a:t>
            </a:r>
          </a:p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可簡述本社群希望解決的問題、核心議題或欲達成的學習成效。</a:t>
            </a:r>
          </a:p>
        </p:txBody>
      </p:sp>
    </p:spTree>
    <p:extLst>
      <p:ext uri="{BB962C8B-B14F-4D97-AF65-F5344CB8AC3E}">
        <p14:creationId xmlns:p14="http://schemas.microsoft.com/office/powerpoint/2010/main" val="218251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9A18D75-1405-4140-A1C7-4E586E3486D4}"/>
              </a:ext>
            </a:extLst>
          </p:cNvPr>
          <p:cNvSpPr/>
          <p:nvPr/>
        </p:nvSpPr>
        <p:spPr>
          <a:xfrm>
            <a:off x="1651379" y="3306325"/>
            <a:ext cx="1776668" cy="1476833"/>
          </a:xfrm>
          <a:prstGeom prst="roundRect">
            <a:avLst>
              <a:gd name="adj" fmla="val 8971"/>
            </a:avLst>
          </a:prstGeom>
          <a:solidFill>
            <a:srgbClr val="5392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CBD854B-9F55-4265-BE4D-E95008CF9895}"/>
              </a:ext>
            </a:extLst>
          </p:cNvPr>
          <p:cNvSpPr txBox="1"/>
          <p:nvPr/>
        </p:nvSpPr>
        <p:spPr>
          <a:xfrm>
            <a:off x="1852588" y="3487758"/>
            <a:ext cx="135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407BDE6-596C-409D-815A-5537EDCC2A90}"/>
              </a:ext>
            </a:extLst>
          </p:cNvPr>
          <p:cNvSpPr txBox="1"/>
          <p:nvPr/>
        </p:nvSpPr>
        <p:spPr>
          <a:xfrm>
            <a:off x="3913627" y="3605269"/>
            <a:ext cx="75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endParaRPr lang="en-US" altLang="zh-TW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D36A4284-9E37-434B-AC86-B4F58901AA51}"/>
              </a:ext>
            </a:extLst>
          </p:cNvPr>
          <p:cNvSpPr/>
          <p:nvPr/>
        </p:nvSpPr>
        <p:spPr>
          <a:xfrm>
            <a:off x="1651379" y="5087958"/>
            <a:ext cx="1776668" cy="1476833"/>
          </a:xfrm>
          <a:prstGeom prst="roundRect">
            <a:avLst>
              <a:gd name="adj" fmla="val 8971"/>
            </a:avLst>
          </a:prstGeom>
          <a:solidFill>
            <a:srgbClr val="5392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B1D0DF0-C141-46E0-8CB6-3DF9A0853606}"/>
              </a:ext>
            </a:extLst>
          </p:cNvPr>
          <p:cNvSpPr txBox="1"/>
          <p:nvPr/>
        </p:nvSpPr>
        <p:spPr>
          <a:xfrm>
            <a:off x="1852588" y="5269391"/>
            <a:ext cx="135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64CE0882-07B2-4409-AECF-EA086D30978C}"/>
              </a:ext>
            </a:extLst>
          </p:cNvPr>
          <p:cNvSpPr/>
          <p:nvPr/>
        </p:nvSpPr>
        <p:spPr>
          <a:xfrm>
            <a:off x="1676400" y="6869022"/>
            <a:ext cx="1776668" cy="1476833"/>
          </a:xfrm>
          <a:prstGeom prst="roundRect">
            <a:avLst>
              <a:gd name="adj" fmla="val 8971"/>
            </a:avLst>
          </a:prstGeom>
          <a:solidFill>
            <a:srgbClr val="53928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51EE4A6-1962-46A1-8D39-2B47AF9D3ECE}"/>
              </a:ext>
            </a:extLst>
          </p:cNvPr>
          <p:cNvSpPr txBox="1"/>
          <p:nvPr/>
        </p:nvSpPr>
        <p:spPr>
          <a:xfrm>
            <a:off x="1877609" y="7050455"/>
            <a:ext cx="135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1">
            <a:extLst>
              <a:ext uri="{FF2B5EF4-FFF2-40B4-BE49-F238E27FC236}">
                <a16:creationId xmlns:a16="http://schemas.microsoft.com/office/drawing/2014/main" id="{1EAFF807-D8FF-482C-AB9C-6D063D02ABAB}"/>
              </a:ext>
            </a:extLst>
          </p:cNvPr>
          <p:cNvSpPr txBox="1">
            <a:spLocks/>
          </p:cNvSpPr>
          <p:nvPr/>
        </p:nvSpPr>
        <p:spPr>
          <a:xfrm>
            <a:off x="457199" y="1192353"/>
            <a:ext cx="10722140" cy="950988"/>
          </a:xfrm>
          <a:prstGeom prst="rect">
            <a:avLst/>
          </a:prstGeom>
          <a:noFill/>
          <a:ln w="38100">
            <a:noFill/>
          </a:ln>
        </p:spPr>
        <p:txBody>
          <a:bodyPr vert="horz" lIns="68553" tIns="34278" rIns="68553" bIns="3427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spc="300" dirty="0">
                <a:solidFill>
                  <a:srgbClr val="53928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動機與目標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AA8F733-5F2C-4F8C-97AB-AA54E8F13BA8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018951A-CD64-4163-8936-B1075CC7A25B}"/>
              </a:ext>
            </a:extLst>
          </p:cNvPr>
          <p:cNvSpPr txBox="1"/>
          <p:nvPr/>
        </p:nvSpPr>
        <p:spPr>
          <a:xfrm>
            <a:off x="3913627" y="5434069"/>
            <a:ext cx="75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endParaRPr lang="en-US" altLang="zh-TW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B34CDCF-7726-4B33-8647-0297E46F811D}"/>
              </a:ext>
            </a:extLst>
          </p:cNvPr>
          <p:cNvSpPr txBox="1"/>
          <p:nvPr/>
        </p:nvSpPr>
        <p:spPr>
          <a:xfrm>
            <a:off x="3913627" y="7160851"/>
            <a:ext cx="759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  <a:endParaRPr lang="en-US" altLang="zh-TW" sz="2400" b="1" spc="3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內容文字</a:t>
            </a: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9C4F9641-3735-49FF-A9FC-DF30BE427DD3}"/>
              </a:ext>
            </a:extLst>
          </p:cNvPr>
          <p:cNvCxnSpPr>
            <a:cxnSpLocks/>
          </p:cNvCxnSpPr>
          <p:nvPr/>
        </p:nvCxnSpPr>
        <p:spPr>
          <a:xfrm>
            <a:off x="4050109" y="4969666"/>
            <a:ext cx="7498861" cy="0"/>
          </a:xfrm>
          <a:prstGeom prst="line">
            <a:avLst/>
          </a:prstGeom>
          <a:ln w="28575">
            <a:solidFill>
              <a:srgbClr val="539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4FA8B477-609C-4489-A347-419A4FAB83DD}"/>
              </a:ext>
            </a:extLst>
          </p:cNvPr>
          <p:cNvCxnSpPr>
            <a:cxnSpLocks/>
          </p:cNvCxnSpPr>
          <p:nvPr/>
        </p:nvCxnSpPr>
        <p:spPr>
          <a:xfrm>
            <a:off x="4050109" y="6722266"/>
            <a:ext cx="7498861" cy="0"/>
          </a:xfrm>
          <a:prstGeom prst="line">
            <a:avLst/>
          </a:prstGeom>
          <a:ln w="28575">
            <a:solidFill>
              <a:srgbClr val="539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A2CEAAF3-AC2D-471F-9A21-7D0311488AC5}"/>
              </a:ext>
            </a:extLst>
          </p:cNvPr>
          <p:cNvCxnSpPr>
            <a:cxnSpLocks/>
          </p:cNvCxnSpPr>
          <p:nvPr/>
        </p:nvCxnSpPr>
        <p:spPr>
          <a:xfrm>
            <a:off x="4050109" y="8474866"/>
            <a:ext cx="7498861" cy="0"/>
          </a:xfrm>
          <a:prstGeom prst="line">
            <a:avLst/>
          </a:prstGeom>
          <a:ln w="28575">
            <a:solidFill>
              <a:srgbClr val="539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圖形 42">
            <a:extLst>
              <a:ext uri="{FF2B5EF4-FFF2-40B4-BE49-F238E27FC236}">
                <a16:creationId xmlns:a16="http://schemas.microsoft.com/office/drawing/2014/main" id="{9DE2D3FA-F25E-4E76-8552-34D7258CA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514600" y="9556903"/>
            <a:ext cx="5181600" cy="730096"/>
          </a:xfrm>
          <a:prstGeom prst="rect">
            <a:avLst/>
          </a:prstGeom>
        </p:spPr>
      </p:pic>
      <p:pic>
        <p:nvPicPr>
          <p:cNvPr id="44" name="圖形 43">
            <a:extLst>
              <a:ext uri="{FF2B5EF4-FFF2-40B4-BE49-F238E27FC236}">
                <a16:creationId xmlns:a16="http://schemas.microsoft.com/office/drawing/2014/main" id="{B82887D4-F068-4481-A008-9DEED9A2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92400" y="9556903"/>
            <a:ext cx="5181600" cy="730096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C4EB3FA1-607F-9EF8-6E49-660F32D853BB}"/>
              </a:ext>
            </a:extLst>
          </p:cNvPr>
          <p:cNvSpPr/>
          <p:nvPr/>
        </p:nvSpPr>
        <p:spPr>
          <a:xfrm>
            <a:off x="12039600" y="2705100"/>
            <a:ext cx="4597021" cy="6095997"/>
          </a:xfrm>
          <a:prstGeom prst="roundRect">
            <a:avLst>
              <a:gd name="adj" fmla="val 4732"/>
            </a:avLst>
          </a:prstGeom>
          <a:solidFill>
            <a:srgbClr val="539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95780B50-CEA1-EE07-C1F0-D2CAB0619FA0}"/>
              </a:ext>
            </a:extLst>
          </p:cNvPr>
          <p:cNvSpPr txBox="1"/>
          <p:nvPr/>
        </p:nvSpPr>
        <p:spPr>
          <a:xfrm>
            <a:off x="12668539" y="5849567"/>
            <a:ext cx="3523672" cy="50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61654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696769F2-0E2F-4D7E-87A0-6441F4B21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000" y="4031599"/>
            <a:ext cx="1175727" cy="959501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2AC18299-16F4-43DC-B955-4118DE72D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64834" y="4031599"/>
            <a:ext cx="1175727" cy="959501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558AE45-C955-4951-8081-556DA0B1F069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pic>
        <p:nvPicPr>
          <p:cNvPr id="10" name="圖形 9">
            <a:extLst>
              <a:ext uri="{FF2B5EF4-FFF2-40B4-BE49-F238E27FC236}">
                <a16:creationId xmlns:a16="http://schemas.microsoft.com/office/drawing/2014/main" id="{8B05EC99-53E5-4F0C-BF3F-67C3A93FE8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514600" y="9555090"/>
            <a:ext cx="5181600" cy="730096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18505534-96C8-40F7-8FD9-2E6379007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392400" y="9555452"/>
            <a:ext cx="5181600" cy="731547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7BAACE51-273B-4C90-B6A6-4DC4DBD40B61}"/>
              </a:ext>
            </a:extLst>
          </p:cNvPr>
          <p:cNvSpPr txBox="1"/>
          <p:nvPr/>
        </p:nvSpPr>
        <p:spPr>
          <a:xfrm>
            <a:off x="5620328" y="4686300"/>
            <a:ext cx="7047344" cy="50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活動紀錄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C7A8E85-E8FE-5121-1F68-204A6932BEAC}"/>
              </a:ext>
            </a:extLst>
          </p:cNvPr>
          <p:cNvSpPr txBox="1"/>
          <p:nvPr/>
        </p:nvSpPr>
        <p:spPr>
          <a:xfrm>
            <a:off x="7874063" y="5372011"/>
            <a:ext cx="253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必要項目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FE57DE3-1261-7AC2-A271-618FBDF6D025}"/>
              </a:ext>
            </a:extLst>
          </p:cNvPr>
          <p:cNvSpPr txBox="1"/>
          <p:nvPr/>
        </p:nvSpPr>
        <p:spPr>
          <a:xfrm>
            <a:off x="5820013" y="7623922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可根據自身學習動機與目標，描述投入的努力、</a:t>
            </a:r>
            <a:b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採用的學習方式、過程中的體驗與聚會重點。</a:t>
            </a:r>
          </a:p>
        </p:txBody>
      </p:sp>
    </p:spTree>
    <p:extLst>
      <p:ext uri="{BB962C8B-B14F-4D97-AF65-F5344CB8AC3E}">
        <p14:creationId xmlns:p14="http://schemas.microsoft.com/office/powerpoint/2010/main" val="89001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7291A40B-95C9-033F-5FC2-6F0ACEB22714}"/>
              </a:ext>
            </a:extLst>
          </p:cNvPr>
          <p:cNvSpPr txBox="1">
            <a:spLocks/>
          </p:cNvSpPr>
          <p:nvPr/>
        </p:nvSpPr>
        <p:spPr>
          <a:xfrm>
            <a:off x="457199" y="1192353"/>
            <a:ext cx="4038601" cy="950988"/>
          </a:xfrm>
          <a:prstGeom prst="rect">
            <a:avLst/>
          </a:prstGeom>
          <a:noFill/>
          <a:ln w="38100">
            <a:noFill/>
          </a:ln>
        </p:spPr>
        <p:txBody>
          <a:bodyPr vert="horz" lIns="68553" tIns="34278" rIns="68553" bIns="3427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spc="300" dirty="0">
                <a:solidFill>
                  <a:srgbClr val="B79455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活動紀錄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2E142D7-D4DE-7F24-F06B-9B5D0424912B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D2BBF9E1-A2C4-AC71-203C-42B3112C28AF}"/>
              </a:ext>
            </a:extLst>
          </p:cNvPr>
          <p:cNvCxnSpPr>
            <a:cxnSpLocks/>
          </p:cNvCxnSpPr>
          <p:nvPr/>
        </p:nvCxnSpPr>
        <p:spPr>
          <a:xfrm>
            <a:off x="979680" y="6485805"/>
            <a:ext cx="16328641" cy="22688"/>
          </a:xfrm>
          <a:prstGeom prst="straightConnector1">
            <a:avLst/>
          </a:prstGeom>
          <a:ln w="63500" cmpd="sng">
            <a:solidFill>
              <a:schemeClr val="tx1"/>
            </a:solidFill>
            <a:prstDash val="solid"/>
            <a:bevel/>
            <a:headEnd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AE246142-8E31-76C0-B05E-C3A3E9326994}"/>
              </a:ext>
            </a:extLst>
          </p:cNvPr>
          <p:cNvGrpSpPr/>
          <p:nvPr/>
        </p:nvGrpSpPr>
        <p:grpSpPr>
          <a:xfrm>
            <a:off x="1752600" y="6335332"/>
            <a:ext cx="14791017" cy="1684693"/>
            <a:chOff x="1831292" y="6335332"/>
            <a:chExt cx="14791017" cy="1684693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FBD474EC-B177-338F-BEFC-783E11FA998B}"/>
                </a:ext>
              </a:extLst>
            </p:cNvPr>
            <p:cNvSpPr/>
            <p:nvPr/>
          </p:nvSpPr>
          <p:spPr>
            <a:xfrm>
              <a:off x="7054028" y="6335332"/>
              <a:ext cx="304800" cy="304800"/>
            </a:xfrm>
            <a:prstGeom prst="ellipse">
              <a:avLst/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>
                <a:solidFill>
                  <a:srgbClr val="B79455"/>
                </a:solidFill>
              </a:endParaRPr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7F8EA2A2-62E6-E103-2573-DAE7D46D3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7911" y="6786340"/>
              <a:ext cx="2737032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1" i="0" u="none" strike="noStrike" cap="none" normalizeH="0" baseline="0" dirty="0">
                  <a:ln>
                    <a:noFill/>
                  </a:ln>
                  <a:solidFill>
                    <a:srgbClr val="B7945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活動主題</a:t>
              </a:r>
              <a:r>
                <a:rPr lang="en-US" altLang="zh-TW" sz="3200" b="1" dirty="0">
                  <a:solidFill>
                    <a:srgbClr val="B794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endPara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B79455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08D7F8F-A77C-544E-4876-110FDE07F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2261" y="7517323"/>
              <a:ext cx="2788333" cy="5027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說明文字</a:t>
              </a:r>
              <a:endPara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C13BC307-7AC4-321D-5E98-B99D11FFA564}"/>
                </a:ext>
              </a:extLst>
            </p:cNvPr>
            <p:cNvSpPr/>
            <p:nvPr/>
          </p:nvSpPr>
          <p:spPr>
            <a:xfrm>
              <a:off x="11030621" y="6335332"/>
              <a:ext cx="304800" cy="304800"/>
            </a:xfrm>
            <a:prstGeom prst="ellipse">
              <a:avLst/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>
                <a:solidFill>
                  <a:srgbClr val="B79455"/>
                </a:solidFill>
              </a:endParaRPr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4A50B876-7CAE-86CE-C933-1E412EFC8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0830" y="6787664"/>
              <a:ext cx="2464376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1" i="0" u="none" strike="noStrike" cap="none" normalizeH="0" baseline="0" dirty="0">
                  <a:ln>
                    <a:noFill/>
                  </a:ln>
                  <a:solidFill>
                    <a:srgbClr val="B7945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活動主題</a:t>
              </a:r>
              <a:r>
                <a:rPr lang="en-US" altLang="zh-TW" sz="3200" b="1" dirty="0">
                  <a:solidFill>
                    <a:srgbClr val="B794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endPara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B79455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">
              <a:extLst>
                <a:ext uri="{FF2B5EF4-FFF2-40B4-BE49-F238E27FC236}">
                  <a16:creationId xmlns:a16="http://schemas.microsoft.com/office/drawing/2014/main" id="{3547CB72-8D6D-EF88-8F5C-F04E337B9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8852" y="7517323"/>
              <a:ext cx="2968333" cy="5027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說明文字</a:t>
              </a:r>
              <a:endPara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24B37A53-232E-E1C7-E97F-7E12B9DACEE1}"/>
                </a:ext>
              </a:extLst>
            </p:cNvPr>
            <p:cNvSpPr/>
            <p:nvPr/>
          </p:nvSpPr>
          <p:spPr>
            <a:xfrm>
              <a:off x="15007214" y="6335332"/>
              <a:ext cx="304800" cy="304800"/>
            </a:xfrm>
            <a:prstGeom prst="ellipse">
              <a:avLst/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>
                <a:solidFill>
                  <a:srgbClr val="B79455"/>
                </a:solidFill>
              </a:endParaRPr>
            </a:p>
          </p:txBody>
        </p:sp>
        <p:sp>
          <p:nvSpPr>
            <p:cNvPr id="61" name="Rectangle 5">
              <a:extLst>
                <a:ext uri="{FF2B5EF4-FFF2-40B4-BE49-F238E27FC236}">
                  <a16:creationId xmlns:a16="http://schemas.microsoft.com/office/drawing/2014/main" id="{2756DFD2-996D-704F-64EF-40EB9F9CF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7223" y="6786340"/>
              <a:ext cx="2464376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1" i="0" u="none" strike="noStrike" cap="none" normalizeH="0" baseline="0" dirty="0">
                  <a:ln>
                    <a:noFill/>
                  </a:ln>
                  <a:solidFill>
                    <a:srgbClr val="B7945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活動主題</a:t>
              </a:r>
              <a:r>
                <a:rPr lang="en-US" altLang="zh-TW" sz="3200" b="1" dirty="0">
                  <a:solidFill>
                    <a:srgbClr val="B794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endPara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B79455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5">
              <a:extLst>
                <a:ext uri="{FF2B5EF4-FFF2-40B4-BE49-F238E27FC236}">
                  <a16:creationId xmlns:a16="http://schemas.microsoft.com/office/drawing/2014/main" id="{7748FBE4-7BCA-AE18-13A3-24F69BB73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96914" y="7517323"/>
              <a:ext cx="2925395" cy="5027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說明文字</a:t>
              </a:r>
              <a:endPara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AC36B323-4356-C828-0C0C-B9B25AA21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292" y="7517323"/>
              <a:ext cx="2788333" cy="5027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說明文字</a:t>
              </a:r>
              <a:endParaRPr kumimoji="0" lang="en-US" altLang="zh-TW" sz="2800" b="1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35D8C5FC-1864-C41D-BAEA-F210BEFA126B}"/>
                </a:ext>
              </a:extLst>
            </p:cNvPr>
            <p:cNvSpPr/>
            <p:nvPr/>
          </p:nvSpPr>
          <p:spPr>
            <a:xfrm>
              <a:off x="3073059" y="6335332"/>
              <a:ext cx="304800" cy="304800"/>
            </a:xfrm>
            <a:prstGeom prst="ellipse">
              <a:avLst/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 dirty="0">
                <a:solidFill>
                  <a:srgbClr val="B79455"/>
                </a:solidFill>
              </a:endParaRPr>
            </a:p>
          </p:txBody>
        </p:sp>
        <p:sp>
          <p:nvSpPr>
            <p:cNvPr id="67" name="Rectangle 5">
              <a:extLst>
                <a:ext uri="{FF2B5EF4-FFF2-40B4-BE49-F238E27FC236}">
                  <a16:creationId xmlns:a16="http://schemas.microsoft.com/office/drawing/2014/main" id="{2CCD5ACA-BAC8-9E91-DF11-E0C9583C8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136" y="6786340"/>
              <a:ext cx="2107088" cy="5847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200" b="1" i="0" u="none" strike="noStrike" cap="none" normalizeH="0" baseline="0" dirty="0">
                  <a:ln>
                    <a:noFill/>
                  </a:ln>
                  <a:solidFill>
                    <a:srgbClr val="B7945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活動主題</a:t>
              </a:r>
              <a:r>
                <a:rPr kumimoji="0" lang="en-US" altLang="zh-TW" sz="3200" b="1" i="0" u="none" strike="noStrike" cap="none" normalizeH="0" baseline="0" dirty="0">
                  <a:ln>
                    <a:noFill/>
                  </a:ln>
                  <a:solidFill>
                    <a:srgbClr val="B79455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endPara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B79455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群組 80">
            <a:extLst>
              <a:ext uri="{FF2B5EF4-FFF2-40B4-BE49-F238E27FC236}">
                <a16:creationId xmlns:a16="http://schemas.microsoft.com/office/drawing/2014/main" id="{BF6F854E-A518-66EA-E67A-8E2F4D4DE031}"/>
              </a:ext>
            </a:extLst>
          </p:cNvPr>
          <p:cNvGrpSpPr/>
          <p:nvPr/>
        </p:nvGrpSpPr>
        <p:grpSpPr>
          <a:xfrm>
            <a:off x="1635752" y="2774798"/>
            <a:ext cx="15016497" cy="2971410"/>
            <a:chOff x="1684644" y="2774798"/>
            <a:chExt cx="15016497" cy="2971410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27258CE2-4A3E-F0A5-4681-3FA9B609283C}"/>
                </a:ext>
              </a:extLst>
            </p:cNvPr>
            <p:cNvSpPr/>
            <p:nvPr/>
          </p:nvSpPr>
          <p:spPr>
            <a:xfrm>
              <a:off x="13619513" y="2774798"/>
              <a:ext cx="3081628" cy="2971410"/>
            </a:xfrm>
            <a:prstGeom prst="roundRect">
              <a:avLst>
                <a:gd name="adj" fmla="val 9318"/>
              </a:avLst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3">
              <a:extLst>
                <a:ext uri="{FF2B5EF4-FFF2-40B4-BE49-F238E27FC236}">
                  <a16:creationId xmlns:a16="http://schemas.microsoft.com/office/drawing/2014/main" id="{6125C49D-0583-946D-8DC1-73A0F524D6C4}"/>
                </a:ext>
              </a:extLst>
            </p:cNvPr>
            <p:cNvSpPr/>
            <p:nvPr/>
          </p:nvSpPr>
          <p:spPr>
            <a:xfrm>
              <a:off x="1684644" y="2774798"/>
              <a:ext cx="3081628" cy="2971410"/>
            </a:xfrm>
            <a:prstGeom prst="roundRect">
              <a:avLst>
                <a:gd name="adj" fmla="val 9318"/>
              </a:avLst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3">
              <a:extLst>
                <a:ext uri="{FF2B5EF4-FFF2-40B4-BE49-F238E27FC236}">
                  <a16:creationId xmlns:a16="http://schemas.microsoft.com/office/drawing/2014/main" id="{D9434229-8749-B5D5-AE61-65F86395B24A}"/>
                </a:ext>
              </a:extLst>
            </p:cNvPr>
            <p:cNvSpPr/>
            <p:nvPr/>
          </p:nvSpPr>
          <p:spPr>
            <a:xfrm>
              <a:off x="5695412" y="2774798"/>
              <a:ext cx="3081628" cy="2971410"/>
            </a:xfrm>
            <a:prstGeom prst="roundRect">
              <a:avLst>
                <a:gd name="adj" fmla="val 9318"/>
              </a:avLst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3">
              <a:extLst>
                <a:ext uri="{FF2B5EF4-FFF2-40B4-BE49-F238E27FC236}">
                  <a16:creationId xmlns:a16="http://schemas.microsoft.com/office/drawing/2014/main" id="{0D829EA8-8AB9-A761-1FB3-8DDD5B37A93D}"/>
                </a:ext>
              </a:extLst>
            </p:cNvPr>
            <p:cNvSpPr/>
            <p:nvPr/>
          </p:nvSpPr>
          <p:spPr>
            <a:xfrm>
              <a:off x="9622533" y="2774798"/>
              <a:ext cx="3081628" cy="2971410"/>
            </a:xfrm>
            <a:prstGeom prst="roundRect">
              <a:avLst>
                <a:gd name="adj" fmla="val 9318"/>
              </a:avLst>
            </a:prstGeom>
            <a:solidFill>
              <a:srgbClr val="B79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3489ED5C-8ECB-F92D-4D84-EA2C6CE10A1F}"/>
                </a:ext>
              </a:extLst>
            </p:cNvPr>
            <p:cNvSpPr txBox="1"/>
            <p:nvPr/>
          </p:nvSpPr>
          <p:spPr>
            <a:xfrm>
              <a:off x="13818660" y="4229100"/>
              <a:ext cx="2681902" cy="49332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2799"/>
                </a:lnSpc>
                <a:spcBef>
                  <a:spcPct val="0"/>
                </a:spcBef>
              </a:pPr>
              <a:r>
                <a:rPr lang="zh-TW" altLang="en-US" sz="6000" b="1" spc="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</a:t>
              </a:r>
            </a:p>
          </p:txBody>
        </p:sp>
        <p:sp>
          <p:nvSpPr>
            <p:cNvPr id="71" name="TextBox 6">
              <a:extLst>
                <a:ext uri="{FF2B5EF4-FFF2-40B4-BE49-F238E27FC236}">
                  <a16:creationId xmlns:a16="http://schemas.microsoft.com/office/drawing/2014/main" id="{D785F48F-0EAD-ABC1-858C-9F25A2177B48}"/>
                </a:ext>
              </a:extLst>
            </p:cNvPr>
            <p:cNvSpPr txBox="1"/>
            <p:nvPr/>
          </p:nvSpPr>
          <p:spPr>
            <a:xfrm>
              <a:off x="9842067" y="4229100"/>
              <a:ext cx="2681902" cy="49332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2799"/>
                </a:lnSpc>
                <a:spcBef>
                  <a:spcPct val="0"/>
                </a:spcBef>
              </a:pPr>
              <a:r>
                <a:rPr lang="zh-TW" altLang="en-US" sz="6000" b="1" spc="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</a:t>
              </a:r>
            </a:p>
          </p:txBody>
        </p:sp>
        <p:sp>
          <p:nvSpPr>
            <p:cNvPr id="73" name="TextBox 6">
              <a:extLst>
                <a:ext uri="{FF2B5EF4-FFF2-40B4-BE49-F238E27FC236}">
                  <a16:creationId xmlns:a16="http://schemas.microsoft.com/office/drawing/2014/main" id="{7A48D881-997A-4FF5-1B61-D08C0A6E75C4}"/>
                </a:ext>
              </a:extLst>
            </p:cNvPr>
            <p:cNvSpPr txBox="1"/>
            <p:nvPr/>
          </p:nvSpPr>
          <p:spPr>
            <a:xfrm>
              <a:off x="5895275" y="4229100"/>
              <a:ext cx="2681902" cy="49332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2799"/>
                </a:lnSpc>
                <a:spcBef>
                  <a:spcPct val="0"/>
                </a:spcBef>
              </a:pPr>
              <a:r>
                <a:rPr lang="zh-TW" altLang="en-US" sz="6000" b="1" spc="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</a:t>
              </a:r>
            </a:p>
          </p:txBody>
        </p:sp>
        <p:sp>
          <p:nvSpPr>
            <p:cNvPr id="75" name="TextBox 6">
              <a:extLst>
                <a:ext uri="{FF2B5EF4-FFF2-40B4-BE49-F238E27FC236}">
                  <a16:creationId xmlns:a16="http://schemas.microsoft.com/office/drawing/2014/main" id="{B39D2A65-A91A-E42F-E7FC-06651086514A}"/>
                </a:ext>
              </a:extLst>
            </p:cNvPr>
            <p:cNvSpPr txBox="1"/>
            <p:nvPr/>
          </p:nvSpPr>
          <p:spPr>
            <a:xfrm>
              <a:off x="1957057" y="4229100"/>
              <a:ext cx="2681902" cy="493327"/>
            </a:xfrm>
            <a:prstGeom prst="round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ts val="2799"/>
                </a:lnSpc>
                <a:spcBef>
                  <a:spcPct val="0"/>
                </a:spcBef>
              </a:pPr>
              <a:r>
                <a:rPr lang="zh-TW" altLang="en-US" sz="6000" b="1" spc="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44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558AE45-C955-4951-8081-556DA0B1F069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F5C33C2-2016-2B9F-5298-0CD6FFE72CA0}"/>
              </a:ext>
            </a:extLst>
          </p:cNvPr>
          <p:cNvGrpSpPr/>
          <p:nvPr/>
        </p:nvGrpSpPr>
        <p:grpSpPr>
          <a:xfrm>
            <a:off x="-2514599" y="9555089"/>
            <a:ext cx="5184849" cy="730096"/>
            <a:chOff x="-2514599" y="9555089"/>
            <a:chExt cx="5184849" cy="730096"/>
          </a:xfrm>
        </p:grpSpPr>
        <p:sp>
          <p:nvSpPr>
            <p:cNvPr id="6" name="手繪多邊形: 圖案 5">
              <a:extLst>
                <a:ext uri="{FF2B5EF4-FFF2-40B4-BE49-F238E27FC236}">
                  <a16:creationId xmlns:a16="http://schemas.microsoft.com/office/drawing/2014/main" id="{53BC4ACA-F2E2-D555-1299-018C7E3FD016}"/>
                </a:ext>
              </a:extLst>
            </p:cNvPr>
            <p:cNvSpPr/>
            <p:nvPr/>
          </p:nvSpPr>
          <p:spPr>
            <a:xfrm>
              <a:off x="-2514599" y="9555089"/>
              <a:ext cx="1536234" cy="730096"/>
            </a:xfrm>
            <a:custGeom>
              <a:avLst/>
              <a:gdLst>
                <a:gd name="connsiteX0" fmla="*/ 770261 w 1536234"/>
                <a:gd name="connsiteY0" fmla="*/ -75 h 730096"/>
                <a:gd name="connsiteX1" fmla="*/ 2111 w 1536234"/>
                <a:gd name="connsiteY1" fmla="*/ 730021 h 730096"/>
                <a:gd name="connsiteX2" fmla="*/ 1538346 w 1536234"/>
                <a:gd name="connsiteY2" fmla="*/ 730021 h 730096"/>
                <a:gd name="connsiteX3" fmla="*/ 770261 w 1536234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0096">
                  <a:moveTo>
                    <a:pt x="770261" y="-75"/>
                  </a:moveTo>
                  <a:cubicBezTo>
                    <a:pt x="346046" y="-75"/>
                    <a:pt x="2111" y="326751"/>
                    <a:pt x="2111" y="730021"/>
                  </a:cubicBezTo>
                  <a:lnTo>
                    <a:pt x="1538346" y="730021"/>
                  </a:lnTo>
                  <a:cubicBezTo>
                    <a:pt x="1538346" y="32682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33181E4C-A370-3583-DC12-A278A0869EEE}"/>
                </a:ext>
              </a:extLst>
            </p:cNvPr>
            <p:cNvSpPr/>
            <p:nvPr/>
          </p:nvSpPr>
          <p:spPr>
            <a:xfrm>
              <a:off x="-978365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91D2AFF6-49A2-9B52-5B88-6F087B0BB335}"/>
                </a:ext>
              </a:extLst>
            </p:cNvPr>
            <p:cNvSpPr/>
            <p:nvPr/>
          </p:nvSpPr>
          <p:spPr>
            <a:xfrm>
              <a:off x="-210214" y="9555089"/>
              <a:ext cx="384009" cy="730096"/>
            </a:xfrm>
            <a:custGeom>
              <a:avLst/>
              <a:gdLst>
                <a:gd name="connsiteX0" fmla="*/ 194116 w 384009"/>
                <a:gd name="connsiteY0" fmla="*/ -75 h 730096"/>
                <a:gd name="connsiteX1" fmla="*/ 2111 w 384009"/>
                <a:gd name="connsiteY1" fmla="*/ 730021 h 730096"/>
                <a:gd name="connsiteX2" fmla="*/ 386120 w 384009"/>
                <a:gd name="connsiteY2" fmla="*/ 730021 h 730096"/>
                <a:gd name="connsiteX3" fmla="*/ 194116 w 384009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0096">
                  <a:moveTo>
                    <a:pt x="194116" y="-75"/>
                  </a:moveTo>
                  <a:cubicBezTo>
                    <a:pt x="87963" y="-75"/>
                    <a:pt x="2111" y="326751"/>
                    <a:pt x="2111" y="730021"/>
                  </a:cubicBezTo>
                  <a:lnTo>
                    <a:pt x="386120" y="730021"/>
                  </a:lnTo>
                  <a:cubicBezTo>
                    <a:pt x="386120" y="32682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0EE24FD7-B88E-9E12-3303-B3CF05E024BE}"/>
                </a:ext>
              </a:extLst>
            </p:cNvPr>
            <p:cNvSpPr/>
            <p:nvPr/>
          </p:nvSpPr>
          <p:spPr>
            <a:xfrm>
              <a:off x="173860" y="9555089"/>
              <a:ext cx="192336" cy="730096"/>
            </a:xfrm>
            <a:custGeom>
              <a:avLst/>
              <a:gdLst>
                <a:gd name="connsiteX0" fmla="*/ 98113 w 192336"/>
                <a:gd name="connsiteY0" fmla="*/ -75 h 730096"/>
                <a:gd name="connsiteX1" fmla="*/ 2111 w 192336"/>
                <a:gd name="connsiteY1" fmla="*/ 730021 h 730096"/>
                <a:gd name="connsiteX2" fmla="*/ 194447 w 192336"/>
                <a:gd name="connsiteY2" fmla="*/ 730021 h 730096"/>
                <a:gd name="connsiteX3" fmla="*/ 98113 w 192336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0096">
                  <a:moveTo>
                    <a:pt x="98113" y="-75"/>
                  </a:moveTo>
                  <a:cubicBezTo>
                    <a:pt x="45037" y="-75"/>
                    <a:pt x="2111" y="326751"/>
                    <a:pt x="2111" y="730021"/>
                  </a:cubicBezTo>
                  <a:lnTo>
                    <a:pt x="194447" y="730021"/>
                  </a:lnTo>
                  <a:cubicBezTo>
                    <a:pt x="194447" y="32682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E6924ACD-13BE-88F1-768C-2336C14914F6}"/>
                </a:ext>
              </a:extLst>
            </p:cNvPr>
            <p:cNvSpPr/>
            <p:nvPr/>
          </p:nvSpPr>
          <p:spPr>
            <a:xfrm>
              <a:off x="365865" y="9555089"/>
              <a:ext cx="1536235" cy="730096"/>
            </a:xfrm>
            <a:custGeom>
              <a:avLst/>
              <a:gdLst>
                <a:gd name="connsiteX0" fmla="*/ 770262 w 1536235"/>
                <a:gd name="connsiteY0" fmla="*/ -75 h 730096"/>
                <a:gd name="connsiteX1" fmla="*/ 2111 w 1536235"/>
                <a:gd name="connsiteY1" fmla="*/ 730021 h 730096"/>
                <a:gd name="connsiteX2" fmla="*/ 1538347 w 1536235"/>
                <a:gd name="connsiteY2" fmla="*/ 730021 h 730096"/>
                <a:gd name="connsiteX3" fmla="*/ 770262 w 1536235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0096">
                  <a:moveTo>
                    <a:pt x="770262" y="-75"/>
                  </a:moveTo>
                  <a:cubicBezTo>
                    <a:pt x="346048" y="-75"/>
                    <a:pt x="2111" y="326751"/>
                    <a:pt x="2111" y="730021"/>
                  </a:cubicBezTo>
                  <a:lnTo>
                    <a:pt x="1538347" y="730021"/>
                  </a:lnTo>
                  <a:cubicBezTo>
                    <a:pt x="1538347" y="32682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357B424F-7356-5EE8-52F9-E21E96A1EA9D}"/>
                </a:ext>
              </a:extLst>
            </p:cNvPr>
            <p:cNvSpPr/>
            <p:nvPr/>
          </p:nvSpPr>
          <p:spPr>
            <a:xfrm>
              <a:off x="1902100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B32BC3C6-B497-2BBC-BB1B-536A48D8FF03}"/>
              </a:ext>
            </a:extLst>
          </p:cNvPr>
          <p:cNvGrpSpPr/>
          <p:nvPr/>
        </p:nvGrpSpPr>
        <p:grpSpPr>
          <a:xfrm>
            <a:off x="15392400" y="9555451"/>
            <a:ext cx="5184850" cy="731547"/>
            <a:chOff x="15392400" y="9555451"/>
            <a:chExt cx="5184850" cy="731547"/>
          </a:xfrm>
        </p:grpSpPr>
        <p:sp>
          <p:nvSpPr>
            <p:cNvPr id="18" name="手繪多邊形: 圖案 17">
              <a:extLst>
                <a:ext uri="{FF2B5EF4-FFF2-40B4-BE49-F238E27FC236}">
                  <a16:creationId xmlns:a16="http://schemas.microsoft.com/office/drawing/2014/main" id="{E63C586C-2AB7-450A-6D67-CF1EECB64D19}"/>
                </a:ext>
              </a:extLst>
            </p:cNvPr>
            <p:cNvSpPr/>
            <p:nvPr/>
          </p:nvSpPr>
          <p:spPr>
            <a:xfrm>
              <a:off x="15392400" y="9555451"/>
              <a:ext cx="1536234" cy="731547"/>
            </a:xfrm>
            <a:custGeom>
              <a:avLst/>
              <a:gdLst>
                <a:gd name="connsiteX0" fmla="*/ 770261 w 1536234"/>
                <a:gd name="connsiteY0" fmla="*/ -75 h 731547"/>
                <a:gd name="connsiteX1" fmla="*/ 2111 w 1536234"/>
                <a:gd name="connsiteY1" fmla="*/ 731472 h 731547"/>
                <a:gd name="connsiteX2" fmla="*/ 1538346 w 1536234"/>
                <a:gd name="connsiteY2" fmla="*/ 731472 h 731547"/>
                <a:gd name="connsiteX3" fmla="*/ 770261 w 1536234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1547">
                  <a:moveTo>
                    <a:pt x="770261" y="-75"/>
                  </a:moveTo>
                  <a:cubicBezTo>
                    <a:pt x="346046" y="-75"/>
                    <a:pt x="2111" y="327401"/>
                    <a:pt x="2111" y="731472"/>
                  </a:cubicBezTo>
                  <a:lnTo>
                    <a:pt x="1538346" y="731472"/>
                  </a:lnTo>
                  <a:cubicBezTo>
                    <a:pt x="1538346" y="32747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19" name="手繪多邊形: 圖案 18">
              <a:extLst>
                <a:ext uri="{FF2B5EF4-FFF2-40B4-BE49-F238E27FC236}">
                  <a16:creationId xmlns:a16="http://schemas.microsoft.com/office/drawing/2014/main" id="{1930635F-D171-B7A2-D5E1-969D3C1699D9}"/>
                </a:ext>
              </a:extLst>
            </p:cNvPr>
            <p:cNvSpPr/>
            <p:nvPr/>
          </p:nvSpPr>
          <p:spPr>
            <a:xfrm>
              <a:off x="16928634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0" name="手繪多邊形: 圖案 19">
              <a:extLst>
                <a:ext uri="{FF2B5EF4-FFF2-40B4-BE49-F238E27FC236}">
                  <a16:creationId xmlns:a16="http://schemas.microsoft.com/office/drawing/2014/main" id="{6EE08B39-BF51-B398-9168-F0876FA0F042}"/>
                </a:ext>
              </a:extLst>
            </p:cNvPr>
            <p:cNvSpPr/>
            <p:nvPr/>
          </p:nvSpPr>
          <p:spPr>
            <a:xfrm>
              <a:off x="17696785" y="9555451"/>
              <a:ext cx="384009" cy="731547"/>
            </a:xfrm>
            <a:custGeom>
              <a:avLst/>
              <a:gdLst>
                <a:gd name="connsiteX0" fmla="*/ 194116 w 384009"/>
                <a:gd name="connsiteY0" fmla="*/ -75 h 731547"/>
                <a:gd name="connsiteX1" fmla="*/ 2111 w 384009"/>
                <a:gd name="connsiteY1" fmla="*/ 731472 h 731547"/>
                <a:gd name="connsiteX2" fmla="*/ 386120 w 384009"/>
                <a:gd name="connsiteY2" fmla="*/ 731472 h 731547"/>
                <a:gd name="connsiteX3" fmla="*/ 194116 w 384009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1547">
                  <a:moveTo>
                    <a:pt x="194116" y="-75"/>
                  </a:moveTo>
                  <a:cubicBezTo>
                    <a:pt x="87963" y="-75"/>
                    <a:pt x="2111" y="327401"/>
                    <a:pt x="2111" y="731472"/>
                  </a:cubicBezTo>
                  <a:lnTo>
                    <a:pt x="386120" y="731472"/>
                  </a:lnTo>
                  <a:cubicBezTo>
                    <a:pt x="386120" y="32747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2" name="手繪多邊形: 圖案 21">
              <a:extLst>
                <a:ext uri="{FF2B5EF4-FFF2-40B4-BE49-F238E27FC236}">
                  <a16:creationId xmlns:a16="http://schemas.microsoft.com/office/drawing/2014/main" id="{40654E7F-9AE3-756C-1C87-35F0B11E38C0}"/>
                </a:ext>
              </a:extLst>
            </p:cNvPr>
            <p:cNvSpPr/>
            <p:nvPr/>
          </p:nvSpPr>
          <p:spPr>
            <a:xfrm>
              <a:off x="18080860" y="9555451"/>
              <a:ext cx="192336" cy="731547"/>
            </a:xfrm>
            <a:custGeom>
              <a:avLst/>
              <a:gdLst>
                <a:gd name="connsiteX0" fmla="*/ 98113 w 192336"/>
                <a:gd name="connsiteY0" fmla="*/ -75 h 731547"/>
                <a:gd name="connsiteX1" fmla="*/ 2111 w 192336"/>
                <a:gd name="connsiteY1" fmla="*/ 731472 h 731547"/>
                <a:gd name="connsiteX2" fmla="*/ 194447 w 192336"/>
                <a:gd name="connsiteY2" fmla="*/ 731472 h 731547"/>
                <a:gd name="connsiteX3" fmla="*/ 98113 w 192336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1547">
                  <a:moveTo>
                    <a:pt x="98113" y="-75"/>
                  </a:moveTo>
                  <a:cubicBezTo>
                    <a:pt x="45037" y="-75"/>
                    <a:pt x="2111" y="327401"/>
                    <a:pt x="2111" y="731472"/>
                  </a:cubicBezTo>
                  <a:lnTo>
                    <a:pt x="194447" y="731472"/>
                  </a:lnTo>
                  <a:cubicBezTo>
                    <a:pt x="194447" y="32747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C09B338C-C3C8-15FB-A437-F2BECD2C87CC}"/>
                </a:ext>
              </a:extLst>
            </p:cNvPr>
            <p:cNvSpPr/>
            <p:nvPr/>
          </p:nvSpPr>
          <p:spPr>
            <a:xfrm>
              <a:off x="18272865" y="9555451"/>
              <a:ext cx="1536235" cy="731547"/>
            </a:xfrm>
            <a:custGeom>
              <a:avLst/>
              <a:gdLst>
                <a:gd name="connsiteX0" fmla="*/ 770262 w 1536235"/>
                <a:gd name="connsiteY0" fmla="*/ -75 h 731547"/>
                <a:gd name="connsiteX1" fmla="*/ 2111 w 1536235"/>
                <a:gd name="connsiteY1" fmla="*/ 731472 h 731547"/>
                <a:gd name="connsiteX2" fmla="*/ 1538347 w 1536235"/>
                <a:gd name="connsiteY2" fmla="*/ 731472 h 731547"/>
                <a:gd name="connsiteX3" fmla="*/ 770262 w 1536235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1547">
                  <a:moveTo>
                    <a:pt x="770262" y="-75"/>
                  </a:moveTo>
                  <a:cubicBezTo>
                    <a:pt x="346048" y="-75"/>
                    <a:pt x="2111" y="327401"/>
                    <a:pt x="2111" y="731472"/>
                  </a:cubicBezTo>
                  <a:lnTo>
                    <a:pt x="1538347" y="731472"/>
                  </a:lnTo>
                  <a:cubicBezTo>
                    <a:pt x="1538347" y="32747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94EF50EE-BF63-8D68-9374-3F1850DD1FF4}"/>
                </a:ext>
              </a:extLst>
            </p:cNvPr>
            <p:cNvSpPr/>
            <p:nvPr/>
          </p:nvSpPr>
          <p:spPr>
            <a:xfrm>
              <a:off x="19809100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7BAACE51-273B-4C90-B6A6-4DC4DBD40B61}"/>
              </a:ext>
            </a:extLst>
          </p:cNvPr>
          <p:cNvSpPr txBox="1"/>
          <p:nvPr/>
        </p:nvSpPr>
        <p:spPr>
          <a:xfrm>
            <a:off x="4143664" y="4686300"/>
            <a:ext cx="10000672" cy="50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執行成果與成效分析</a:t>
            </a: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73B8A740-1EB4-3928-17CC-AAB8FEC4B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0" y="4031599"/>
            <a:ext cx="1175727" cy="959501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D3E48149-5758-ADA9-57EF-997F73D78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16673" y="4031599"/>
            <a:ext cx="1175727" cy="959501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10E1AB21-73C0-2F13-373C-F0BE9C98BB62}"/>
              </a:ext>
            </a:extLst>
          </p:cNvPr>
          <p:cNvSpPr txBox="1"/>
          <p:nvPr/>
        </p:nvSpPr>
        <p:spPr>
          <a:xfrm>
            <a:off x="7874063" y="5372011"/>
            <a:ext cx="253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必要項目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4BF32C0-C795-EF60-1FA4-58FE0C61C85A}"/>
              </a:ext>
            </a:extLst>
          </p:cNvPr>
          <p:cNvSpPr txBox="1"/>
          <p:nvPr/>
        </p:nvSpPr>
        <p:spPr>
          <a:xfrm>
            <a:off x="5973902" y="7623922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執行成果的呈現方式及內容可參考成果報告書</a:t>
            </a:r>
          </a:p>
        </p:txBody>
      </p:sp>
    </p:spTree>
    <p:extLst>
      <p:ext uri="{BB962C8B-B14F-4D97-AF65-F5344CB8AC3E}">
        <p14:creationId xmlns:p14="http://schemas.microsoft.com/office/powerpoint/2010/main" val="20889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49" name="標題 1">
            <a:extLst>
              <a:ext uri="{FF2B5EF4-FFF2-40B4-BE49-F238E27FC236}">
                <a16:creationId xmlns:a16="http://schemas.microsoft.com/office/drawing/2014/main" id="{54182D49-21D2-4BB9-AE1E-47A8C267C31B}"/>
              </a:ext>
            </a:extLst>
          </p:cNvPr>
          <p:cNvSpPr txBox="1">
            <a:spLocks/>
          </p:cNvSpPr>
          <p:nvPr/>
        </p:nvSpPr>
        <p:spPr>
          <a:xfrm>
            <a:off x="457198" y="1192353"/>
            <a:ext cx="14325602" cy="950988"/>
          </a:xfrm>
          <a:prstGeom prst="rect">
            <a:avLst/>
          </a:prstGeom>
          <a:noFill/>
          <a:ln w="38100">
            <a:noFill/>
          </a:ln>
        </p:spPr>
        <p:txBody>
          <a:bodyPr vert="horz" lIns="68553" tIns="34278" rIns="68553" bIns="3427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spc="300" dirty="0">
                <a:solidFill>
                  <a:srgbClr val="5BAE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執行成果</a:t>
            </a:r>
          </a:p>
        </p:txBody>
      </p:sp>
      <p:pic>
        <p:nvPicPr>
          <p:cNvPr id="55" name="圖形 54">
            <a:extLst>
              <a:ext uri="{FF2B5EF4-FFF2-40B4-BE49-F238E27FC236}">
                <a16:creationId xmlns:a16="http://schemas.microsoft.com/office/drawing/2014/main" id="{34AD912C-AA4F-440F-8622-AC50EBD7E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514600" y="9555090"/>
            <a:ext cx="5181600" cy="730096"/>
          </a:xfrm>
          <a:prstGeom prst="rect">
            <a:avLst/>
          </a:prstGeom>
        </p:spPr>
      </p:pic>
      <p:pic>
        <p:nvPicPr>
          <p:cNvPr id="56" name="圖形 55">
            <a:extLst>
              <a:ext uri="{FF2B5EF4-FFF2-40B4-BE49-F238E27FC236}">
                <a16:creationId xmlns:a16="http://schemas.microsoft.com/office/drawing/2014/main" id="{5A83AE95-4BFA-429D-AA49-080FFDE85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92400" y="9555452"/>
            <a:ext cx="5181600" cy="731547"/>
          </a:xfrm>
          <a:prstGeom prst="rect">
            <a:avLst/>
          </a:prstGeom>
        </p:spPr>
      </p:pic>
      <p:sp>
        <p:nvSpPr>
          <p:cNvPr id="50" name="文字方塊 49">
            <a:extLst>
              <a:ext uri="{FF2B5EF4-FFF2-40B4-BE49-F238E27FC236}">
                <a16:creationId xmlns:a16="http://schemas.microsoft.com/office/drawing/2014/main" id="{B800BDD7-C74B-49D7-8F21-60D397EDCB0F}"/>
              </a:ext>
            </a:extLst>
          </p:cNvPr>
          <p:cNvSpPr txBox="1"/>
          <p:nvPr/>
        </p:nvSpPr>
        <p:spPr>
          <a:xfrm>
            <a:off x="869510" y="272918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055D5C9E-5EB6-4B87-B9EC-EFB17CEEAB89}"/>
              </a:ext>
            </a:extLst>
          </p:cNvPr>
          <p:cNvSpPr txBox="1"/>
          <p:nvPr/>
        </p:nvSpPr>
        <p:spPr>
          <a:xfrm>
            <a:off x="9327710" y="272918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pc="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說明文字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FE54C7-EF52-4C39-B1D7-A01E08F69120}"/>
              </a:ext>
            </a:extLst>
          </p:cNvPr>
          <p:cNvSpPr/>
          <p:nvPr/>
        </p:nvSpPr>
        <p:spPr>
          <a:xfrm>
            <a:off x="862582" y="3335977"/>
            <a:ext cx="8097709" cy="5524769"/>
          </a:xfrm>
          <a:prstGeom prst="rect">
            <a:avLst/>
          </a:prstGeom>
          <a:solidFill>
            <a:srgbClr val="5BA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6FACF7-D9FF-412B-9A02-AC23910D8056}"/>
              </a:ext>
            </a:extLst>
          </p:cNvPr>
          <p:cNvSpPr/>
          <p:nvPr/>
        </p:nvSpPr>
        <p:spPr>
          <a:xfrm>
            <a:off x="9327710" y="3335977"/>
            <a:ext cx="8097709" cy="5524769"/>
          </a:xfrm>
          <a:prstGeom prst="rect">
            <a:avLst/>
          </a:prstGeom>
          <a:solidFill>
            <a:srgbClr val="5BA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B4CBCE53-DE51-4ADC-B83F-8F2A2E274237}"/>
              </a:ext>
            </a:extLst>
          </p:cNvPr>
          <p:cNvSpPr txBox="1"/>
          <p:nvPr/>
        </p:nvSpPr>
        <p:spPr>
          <a:xfrm>
            <a:off x="1624582" y="6238946"/>
            <a:ext cx="7047344" cy="50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491F25C-D50F-4793-B1FB-E7F839496032}"/>
              </a:ext>
            </a:extLst>
          </p:cNvPr>
          <p:cNvSpPr txBox="1"/>
          <p:nvPr/>
        </p:nvSpPr>
        <p:spPr>
          <a:xfrm>
            <a:off x="9969638" y="6213581"/>
            <a:ext cx="7047344" cy="50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BA5238-6ADB-47D2-5F44-DE54D87D971D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</p:spTree>
    <p:extLst>
      <p:ext uri="{BB962C8B-B14F-4D97-AF65-F5344CB8AC3E}">
        <p14:creationId xmlns:p14="http://schemas.microsoft.com/office/powerpoint/2010/main" val="150673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55" name="文字方塊 54">
            <a:extLst>
              <a:ext uri="{FF2B5EF4-FFF2-40B4-BE49-F238E27FC236}">
                <a16:creationId xmlns:a16="http://schemas.microsoft.com/office/drawing/2014/main" id="{B28F57C2-8647-4DEE-9A59-D3DED56142E7}"/>
              </a:ext>
            </a:extLst>
          </p:cNvPr>
          <p:cNvSpPr txBox="1"/>
          <p:nvPr/>
        </p:nvSpPr>
        <p:spPr>
          <a:xfrm>
            <a:off x="457199" y="583168"/>
            <a:ext cx="624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sp>
        <p:nvSpPr>
          <p:cNvPr id="56" name="標題 1">
            <a:extLst>
              <a:ext uri="{FF2B5EF4-FFF2-40B4-BE49-F238E27FC236}">
                <a16:creationId xmlns:a16="http://schemas.microsoft.com/office/drawing/2014/main" id="{82C6419A-7DA3-417F-B483-467F677E5CBC}"/>
              </a:ext>
            </a:extLst>
          </p:cNvPr>
          <p:cNvSpPr txBox="1">
            <a:spLocks/>
          </p:cNvSpPr>
          <p:nvPr/>
        </p:nvSpPr>
        <p:spPr>
          <a:xfrm>
            <a:off x="457199" y="1192353"/>
            <a:ext cx="10722140" cy="950988"/>
          </a:xfrm>
          <a:prstGeom prst="rect">
            <a:avLst/>
          </a:prstGeom>
          <a:noFill/>
          <a:ln w="38100">
            <a:noFill/>
          </a:ln>
        </p:spPr>
        <p:txBody>
          <a:bodyPr vert="horz" lIns="68553" tIns="34278" rIns="68553" bIns="3427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b="1" spc="300" dirty="0">
                <a:solidFill>
                  <a:srgbClr val="5BAE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成效分析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6AA98EE-5DDA-6937-E781-61C3F456D75C}"/>
              </a:ext>
            </a:extLst>
          </p:cNvPr>
          <p:cNvGrpSpPr/>
          <p:nvPr/>
        </p:nvGrpSpPr>
        <p:grpSpPr>
          <a:xfrm>
            <a:off x="-2514599" y="9555089"/>
            <a:ext cx="5184849" cy="730096"/>
            <a:chOff x="-2514599" y="9555089"/>
            <a:chExt cx="5184849" cy="730096"/>
          </a:xfrm>
        </p:grpSpPr>
        <p:sp>
          <p:nvSpPr>
            <p:cNvPr id="4" name="手繪多邊形: 圖案 3">
              <a:extLst>
                <a:ext uri="{FF2B5EF4-FFF2-40B4-BE49-F238E27FC236}">
                  <a16:creationId xmlns:a16="http://schemas.microsoft.com/office/drawing/2014/main" id="{53159DCA-C854-DA1A-4FA5-37FCDAD326F2}"/>
                </a:ext>
              </a:extLst>
            </p:cNvPr>
            <p:cNvSpPr/>
            <p:nvPr/>
          </p:nvSpPr>
          <p:spPr>
            <a:xfrm>
              <a:off x="-2514599" y="9555089"/>
              <a:ext cx="1536234" cy="730096"/>
            </a:xfrm>
            <a:custGeom>
              <a:avLst/>
              <a:gdLst>
                <a:gd name="connsiteX0" fmla="*/ 770261 w 1536234"/>
                <a:gd name="connsiteY0" fmla="*/ -75 h 730096"/>
                <a:gd name="connsiteX1" fmla="*/ 2111 w 1536234"/>
                <a:gd name="connsiteY1" fmla="*/ 730021 h 730096"/>
                <a:gd name="connsiteX2" fmla="*/ 1538346 w 1536234"/>
                <a:gd name="connsiteY2" fmla="*/ 730021 h 730096"/>
                <a:gd name="connsiteX3" fmla="*/ 770261 w 1536234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0096">
                  <a:moveTo>
                    <a:pt x="770261" y="-75"/>
                  </a:moveTo>
                  <a:cubicBezTo>
                    <a:pt x="346046" y="-75"/>
                    <a:pt x="2111" y="326751"/>
                    <a:pt x="2111" y="730021"/>
                  </a:cubicBezTo>
                  <a:lnTo>
                    <a:pt x="1538346" y="730021"/>
                  </a:lnTo>
                  <a:cubicBezTo>
                    <a:pt x="1538346" y="32682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5" name="手繪多邊形: 圖案 4">
              <a:extLst>
                <a:ext uri="{FF2B5EF4-FFF2-40B4-BE49-F238E27FC236}">
                  <a16:creationId xmlns:a16="http://schemas.microsoft.com/office/drawing/2014/main" id="{68C9CB8D-9D49-7F60-F3BB-D22306DA5244}"/>
                </a:ext>
              </a:extLst>
            </p:cNvPr>
            <p:cNvSpPr/>
            <p:nvPr/>
          </p:nvSpPr>
          <p:spPr>
            <a:xfrm>
              <a:off x="-978365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6" name="手繪多邊形: 圖案 5">
              <a:extLst>
                <a:ext uri="{FF2B5EF4-FFF2-40B4-BE49-F238E27FC236}">
                  <a16:creationId xmlns:a16="http://schemas.microsoft.com/office/drawing/2014/main" id="{BA93F886-1A05-93B3-DD3D-74DD07E564FF}"/>
                </a:ext>
              </a:extLst>
            </p:cNvPr>
            <p:cNvSpPr/>
            <p:nvPr/>
          </p:nvSpPr>
          <p:spPr>
            <a:xfrm>
              <a:off x="-210214" y="9555089"/>
              <a:ext cx="384009" cy="730096"/>
            </a:xfrm>
            <a:custGeom>
              <a:avLst/>
              <a:gdLst>
                <a:gd name="connsiteX0" fmla="*/ 194116 w 384009"/>
                <a:gd name="connsiteY0" fmla="*/ -75 h 730096"/>
                <a:gd name="connsiteX1" fmla="*/ 2111 w 384009"/>
                <a:gd name="connsiteY1" fmla="*/ 730021 h 730096"/>
                <a:gd name="connsiteX2" fmla="*/ 386120 w 384009"/>
                <a:gd name="connsiteY2" fmla="*/ 730021 h 730096"/>
                <a:gd name="connsiteX3" fmla="*/ 194116 w 384009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0096">
                  <a:moveTo>
                    <a:pt x="194116" y="-75"/>
                  </a:moveTo>
                  <a:cubicBezTo>
                    <a:pt x="87963" y="-75"/>
                    <a:pt x="2111" y="326751"/>
                    <a:pt x="2111" y="730021"/>
                  </a:cubicBezTo>
                  <a:lnTo>
                    <a:pt x="386120" y="730021"/>
                  </a:lnTo>
                  <a:cubicBezTo>
                    <a:pt x="386120" y="32682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7" name="手繪多邊形: 圖案 6">
              <a:extLst>
                <a:ext uri="{FF2B5EF4-FFF2-40B4-BE49-F238E27FC236}">
                  <a16:creationId xmlns:a16="http://schemas.microsoft.com/office/drawing/2014/main" id="{EE873DFC-8604-BC8D-0107-A86B8F623463}"/>
                </a:ext>
              </a:extLst>
            </p:cNvPr>
            <p:cNvSpPr/>
            <p:nvPr/>
          </p:nvSpPr>
          <p:spPr>
            <a:xfrm>
              <a:off x="173860" y="9555089"/>
              <a:ext cx="192336" cy="730096"/>
            </a:xfrm>
            <a:custGeom>
              <a:avLst/>
              <a:gdLst>
                <a:gd name="connsiteX0" fmla="*/ 98113 w 192336"/>
                <a:gd name="connsiteY0" fmla="*/ -75 h 730096"/>
                <a:gd name="connsiteX1" fmla="*/ 2111 w 192336"/>
                <a:gd name="connsiteY1" fmla="*/ 730021 h 730096"/>
                <a:gd name="connsiteX2" fmla="*/ 194447 w 192336"/>
                <a:gd name="connsiteY2" fmla="*/ 730021 h 730096"/>
                <a:gd name="connsiteX3" fmla="*/ 98113 w 192336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0096">
                  <a:moveTo>
                    <a:pt x="98113" y="-75"/>
                  </a:moveTo>
                  <a:cubicBezTo>
                    <a:pt x="45037" y="-75"/>
                    <a:pt x="2111" y="326751"/>
                    <a:pt x="2111" y="730021"/>
                  </a:cubicBezTo>
                  <a:lnTo>
                    <a:pt x="194447" y="730021"/>
                  </a:lnTo>
                  <a:cubicBezTo>
                    <a:pt x="194447" y="32682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" name="手繪多邊形: 圖案 7">
              <a:extLst>
                <a:ext uri="{FF2B5EF4-FFF2-40B4-BE49-F238E27FC236}">
                  <a16:creationId xmlns:a16="http://schemas.microsoft.com/office/drawing/2014/main" id="{16B0FD80-8ED0-F90B-7675-CF4878B5F06C}"/>
                </a:ext>
              </a:extLst>
            </p:cNvPr>
            <p:cNvSpPr/>
            <p:nvPr/>
          </p:nvSpPr>
          <p:spPr>
            <a:xfrm>
              <a:off x="365865" y="9555089"/>
              <a:ext cx="1536235" cy="730096"/>
            </a:xfrm>
            <a:custGeom>
              <a:avLst/>
              <a:gdLst>
                <a:gd name="connsiteX0" fmla="*/ 770262 w 1536235"/>
                <a:gd name="connsiteY0" fmla="*/ -75 h 730096"/>
                <a:gd name="connsiteX1" fmla="*/ 2111 w 1536235"/>
                <a:gd name="connsiteY1" fmla="*/ 730021 h 730096"/>
                <a:gd name="connsiteX2" fmla="*/ 1538347 w 1536235"/>
                <a:gd name="connsiteY2" fmla="*/ 730021 h 730096"/>
                <a:gd name="connsiteX3" fmla="*/ 770262 w 1536235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0096">
                  <a:moveTo>
                    <a:pt x="770262" y="-75"/>
                  </a:moveTo>
                  <a:cubicBezTo>
                    <a:pt x="346048" y="-75"/>
                    <a:pt x="2111" y="326751"/>
                    <a:pt x="2111" y="730021"/>
                  </a:cubicBezTo>
                  <a:lnTo>
                    <a:pt x="1538347" y="730021"/>
                  </a:lnTo>
                  <a:cubicBezTo>
                    <a:pt x="1538347" y="32682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CDC8E1E2-7C09-BCB4-6552-1A291742B901}"/>
                </a:ext>
              </a:extLst>
            </p:cNvPr>
            <p:cNvSpPr/>
            <p:nvPr/>
          </p:nvSpPr>
          <p:spPr>
            <a:xfrm>
              <a:off x="1902100" y="9555089"/>
              <a:ext cx="768150" cy="730096"/>
            </a:xfrm>
            <a:custGeom>
              <a:avLst/>
              <a:gdLst>
                <a:gd name="connsiteX0" fmla="*/ 386187 w 768150"/>
                <a:gd name="connsiteY0" fmla="*/ -75 h 730096"/>
                <a:gd name="connsiteX1" fmla="*/ 2111 w 768150"/>
                <a:gd name="connsiteY1" fmla="*/ 730021 h 730096"/>
                <a:gd name="connsiteX2" fmla="*/ 770262 w 768150"/>
                <a:gd name="connsiteY2" fmla="*/ 730021 h 730096"/>
                <a:gd name="connsiteX3" fmla="*/ 386187 w 768150"/>
                <a:gd name="connsiteY3" fmla="*/ -75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0096">
                  <a:moveTo>
                    <a:pt x="386187" y="-75"/>
                  </a:moveTo>
                  <a:cubicBezTo>
                    <a:pt x="173880" y="-75"/>
                    <a:pt x="2111" y="326751"/>
                    <a:pt x="2111" y="730021"/>
                  </a:cubicBezTo>
                  <a:lnTo>
                    <a:pt x="770262" y="730021"/>
                  </a:lnTo>
                  <a:cubicBezTo>
                    <a:pt x="770262" y="32682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932C2A4-D845-CBF9-639C-EB0E092E6892}"/>
              </a:ext>
            </a:extLst>
          </p:cNvPr>
          <p:cNvGrpSpPr/>
          <p:nvPr/>
        </p:nvGrpSpPr>
        <p:grpSpPr>
          <a:xfrm>
            <a:off x="15392400" y="9555451"/>
            <a:ext cx="5184850" cy="731547"/>
            <a:chOff x="15392400" y="9555451"/>
            <a:chExt cx="5184850" cy="731547"/>
          </a:xfrm>
        </p:grpSpPr>
        <p:sp>
          <p:nvSpPr>
            <p:cNvPr id="12" name="手繪多邊形: 圖案 11">
              <a:extLst>
                <a:ext uri="{FF2B5EF4-FFF2-40B4-BE49-F238E27FC236}">
                  <a16:creationId xmlns:a16="http://schemas.microsoft.com/office/drawing/2014/main" id="{A16C2AB5-AA87-4AF7-F7D4-D362DA892595}"/>
                </a:ext>
              </a:extLst>
            </p:cNvPr>
            <p:cNvSpPr/>
            <p:nvPr/>
          </p:nvSpPr>
          <p:spPr>
            <a:xfrm>
              <a:off x="15392400" y="9555451"/>
              <a:ext cx="1536234" cy="731547"/>
            </a:xfrm>
            <a:custGeom>
              <a:avLst/>
              <a:gdLst>
                <a:gd name="connsiteX0" fmla="*/ 770261 w 1536234"/>
                <a:gd name="connsiteY0" fmla="*/ -75 h 731547"/>
                <a:gd name="connsiteX1" fmla="*/ 2111 w 1536234"/>
                <a:gd name="connsiteY1" fmla="*/ 731472 h 731547"/>
                <a:gd name="connsiteX2" fmla="*/ 1538346 w 1536234"/>
                <a:gd name="connsiteY2" fmla="*/ 731472 h 731547"/>
                <a:gd name="connsiteX3" fmla="*/ 770261 w 1536234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4" h="731547">
                  <a:moveTo>
                    <a:pt x="770261" y="-75"/>
                  </a:moveTo>
                  <a:cubicBezTo>
                    <a:pt x="346046" y="-75"/>
                    <a:pt x="2111" y="327401"/>
                    <a:pt x="2111" y="731472"/>
                  </a:cubicBezTo>
                  <a:lnTo>
                    <a:pt x="1538346" y="731472"/>
                  </a:lnTo>
                  <a:cubicBezTo>
                    <a:pt x="1538346" y="327478"/>
                    <a:pt x="1194476" y="-75"/>
                    <a:pt x="770261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13" name="手繪多邊形: 圖案 12">
              <a:extLst>
                <a:ext uri="{FF2B5EF4-FFF2-40B4-BE49-F238E27FC236}">
                  <a16:creationId xmlns:a16="http://schemas.microsoft.com/office/drawing/2014/main" id="{F0C9F9AE-D9EC-5114-202E-B53178B38A1B}"/>
                </a:ext>
              </a:extLst>
            </p:cNvPr>
            <p:cNvSpPr/>
            <p:nvPr/>
          </p:nvSpPr>
          <p:spPr>
            <a:xfrm>
              <a:off x="16928634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2B74469A-EADC-5134-5BD6-75DE81BA784B}"/>
                </a:ext>
              </a:extLst>
            </p:cNvPr>
            <p:cNvSpPr/>
            <p:nvPr/>
          </p:nvSpPr>
          <p:spPr>
            <a:xfrm>
              <a:off x="17696785" y="9555451"/>
              <a:ext cx="384009" cy="731547"/>
            </a:xfrm>
            <a:custGeom>
              <a:avLst/>
              <a:gdLst>
                <a:gd name="connsiteX0" fmla="*/ 194116 w 384009"/>
                <a:gd name="connsiteY0" fmla="*/ -75 h 731547"/>
                <a:gd name="connsiteX1" fmla="*/ 2111 w 384009"/>
                <a:gd name="connsiteY1" fmla="*/ 731472 h 731547"/>
                <a:gd name="connsiteX2" fmla="*/ 386120 w 384009"/>
                <a:gd name="connsiteY2" fmla="*/ 731472 h 731547"/>
                <a:gd name="connsiteX3" fmla="*/ 194116 w 384009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009" h="731547">
                  <a:moveTo>
                    <a:pt x="194116" y="-75"/>
                  </a:moveTo>
                  <a:cubicBezTo>
                    <a:pt x="87963" y="-75"/>
                    <a:pt x="2111" y="327401"/>
                    <a:pt x="2111" y="731472"/>
                  </a:cubicBezTo>
                  <a:lnTo>
                    <a:pt x="386120" y="731472"/>
                  </a:lnTo>
                  <a:cubicBezTo>
                    <a:pt x="386120" y="327478"/>
                    <a:pt x="300203" y="-75"/>
                    <a:pt x="194116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78B69C1E-E3FF-AE2B-21D1-1099F8923660}"/>
                </a:ext>
              </a:extLst>
            </p:cNvPr>
            <p:cNvSpPr/>
            <p:nvPr/>
          </p:nvSpPr>
          <p:spPr>
            <a:xfrm>
              <a:off x="18080860" y="9555451"/>
              <a:ext cx="192336" cy="731547"/>
            </a:xfrm>
            <a:custGeom>
              <a:avLst/>
              <a:gdLst>
                <a:gd name="connsiteX0" fmla="*/ 98113 w 192336"/>
                <a:gd name="connsiteY0" fmla="*/ -75 h 731547"/>
                <a:gd name="connsiteX1" fmla="*/ 2111 w 192336"/>
                <a:gd name="connsiteY1" fmla="*/ 731472 h 731547"/>
                <a:gd name="connsiteX2" fmla="*/ 194447 w 192336"/>
                <a:gd name="connsiteY2" fmla="*/ 731472 h 731547"/>
                <a:gd name="connsiteX3" fmla="*/ 98113 w 192336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36" h="731547">
                  <a:moveTo>
                    <a:pt x="98113" y="-75"/>
                  </a:moveTo>
                  <a:cubicBezTo>
                    <a:pt x="45037" y="-75"/>
                    <a:pt x="2111" y="327401"/>
                    <a:pt x="2111" y="731472"/>
                  </a:cubicBezTo>
                  <a:lnTo>
                    <a:pt x="194447" y="731472"/>
                  </a:lnTo>
                  <a:cubicBezTo>
                    <a:pt x="194447" y="327478"/>
                    <a:pt x="151123" y="-75"/>
                    <a:pt x="98113" y="-75"/>
                  </a:cubicBezTo>
                  <a:close/>
                </a:path>
              </a:pathLst>
            </a:custGeom>
            <a:solidFill>
              <a:srgbClr val="5BAE7F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6" name="手繪多邊形: 圖案 15">
              <a:extLst>
                <a:ext uri="{FF2B5EF4-FFF2-40B4-BE49-F238E27FC236}">
                  <a16:creationId xmlns:a16="http://schemas.microsoft.com/office/drawing/2014/main" id="{5BAEC5DE-C75A-6047-EB39-315F82FB2879}"/>
                </a:ext>
              </a:extLst>
            </p:cNvPr>
            <p:cNvSpPr/>
            <p:nvPr/>
          </p:nvSpPr>
          <p:spPr>
            <a:xfrm>
              <a:off x="18272865" y="9555451"/>
              <a:ext cx="1536235" cy="731547"/>
            </a:xfrm>
            <a:custGeom>
              <a:avLst/>
              <a:gdLst>
                <a:gd name="connsiteX0" fmla="*/ 770262 w 1536235"/>
                <a:gd name="connsiteY0" fmla="*/ -75 h 731547"/>
                <a:gd name="connsiteX1" fmla="*/ 2111 w 1536235"/>
                <a:gd name="connsiteY1" fmla="*/ 731472 h 731547"/>
                <a:gd name="connsiteX2" fmla="*/ 1538347 w 1536235"/>
                <a:gd name="connsiteY2" fmla="*/ 731472 h 731547"/>
                <a:gd name="connsiteX3" fmla="*/ 770262 w 1536235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6235" h="731547">
                  <a:moveTo>
                    <a:pt x="770262" y="-75"/>
                  </a:moveTo>
                  <a:cubicBezTo>
                    <a:pt x="346048" y="-75"/>
                    <a:pt x="2111" y="327401"/>
                    <a:pt x="2111" y="731472"/>
                  </a:cubicBezTo>
                  <a:lnTo>
                    <a:pt x="1538347" y="731472"/>
                  </a:lnTo>
                  <a:cubicBezTo>
                    <a:pt x="1538347" y="327478"/>
                    <a:pt x="1194477" y="-75"/>
                    <a:pt x="770262" y="-75"/>
                  </a:cubicBezTo>
                  <a:close/>
                </a:path>
              </a:pathLst>
            </a:custGeom>
            <a:solidFill>
              <a:srgbClr val="539286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539286"/>
                </a:solidFill>
              </a:endParaRPr>
            </a:p>
          </p:txBody>
        </p:sp>
        <p:sp>
          <p:nvSpPr>
            <p:cNvPr id="17" name="手繪多邊形: 圖案 16">
              <a:extLst>
                <a:ext uri="{FF2B5EF4-FFF2-40B4-BE49-F238E27FC236}">
                  <a16:creationId xmlns:a16="http://schemas.microsoft.com/office/drawing/2014/main" id="{8F7D831F-056D-800A-A6AA-9832308F9FAE}"/>
                </a:ext>
              </a:extLst>
            </p:cNvPr>
            <p:cNvSpPr/>
            <p:nvPr/>
          </p:nvSpPr>
          <p:spPr>
            <a:xfrm>
              <a:off x="19809100" y="9555451"/>
              <a:ext cx="768150" cy="731547"/>
            </a:xfrm>
            <a:custGeom>
              <a:avLst/>
              <a:gdLst>
                <a:gd name="connsiteX0" fmla="*/ 386187 w 768150"/>
                <a:gd name="connsiteY0" fmla="*/ -75 h 731547"/>
                <a:gd name="connsiteX1" fmla="*/ 2111 w 768150"/>
                <a:gd name="connsiteY1" fmla="*/ 731472 h 731547"/>
                <a:gd name="connsiteX2" fmla="*/ 770262 w 768150"/>
                <a:gd name="connsiteY2" fmla="*/ 731472 h 731547"/>
                <a:gd name="connsiteX3" fmla="*/ 386187 w 768150"/>
                <a:gd name="connsiteY3" fmla="*/ -75 h 73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50" h="731547">
                  <a:moveTo>
                    <a:pt x="386187" y="-75"/>
                  </a:moveTo>
                  <a:cubicBezTo>
                    <a:pt x="173880" y="-75"/>
                    <a:pt x="2111" y="327401"/>
                    <a:pt x="2111" y="731472"/>
                  </a:cubicBezTo>
                  <a:lnTo>
                    <a:pt x="770262" y="731472"/>
                  </a:lnTo>
                  <a:cubicBezTo>
                    <a:pt x="770262" y="327478"/>
                    <a:pt x="598294" y="-75"/>
                    <a:pt x="386187" y="-75"/>
                  </a:cubicBezTo>
                  <a:close/>
                </a:path>
              </a:pathLst>
            </a:custGeom>
            <a:solidFill>
              <a:srgbClr val="C4A774"/>
            </a:solidFill>
            <a:ln w="66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0B7A5881-B654-4F1F-A846-97CDB0C68300}"/>
              </a:ext>
            </a:extLst>
          </p:cNvPr>
          <p:cNvSpPr/>
          <p:nvPr/>
        </p:nvSpPr>
        <p:spPr>
          <a:xfrm>
            <a:off x="9835917" y="2705100"/>
            <a:ext cx="7086600" cy="1270207"/>
          </a:xfrm>
          <a:prstGeom prst="roundRect">
            <a:avLst/>
          </a:prstGeom>
          <a:solidFill>
            <a:srgbClr val="5BA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47FDF58C-8C25-49EE-ADCD-D56F6353F264}"/>
              </a:ext>
            </a:extLst>
          </p:cNvPr>
          <p:cNvSpPr/>
          <p:nvPr/>
        </p:nvSpPr>
        <p:spPr>
          <a:xfrm>
            <a:off x="9835917" y="4344983"/>
            <a:ext cx="7086600" cy="4749663"/>
          </a:xfrm>
          <a:prstGeom prst="roundRect">
            <a:avLst>
              <a:gd name="adj" fmla="val 8971"/>
            </a:avLst>
          </a:prstGeom>
          <a:noFill/>
          <a:ln w="38100">
            <a:solidFill>
              <a:srgbClr val="5BA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C40611F6-FD0E-41E1-A754-157D1475070E}"/>
              </a:ext>
            </a:extLst>
          </p:cNvPr>
          <p:cNvSpPr txBox="1"/>
          <p:nvPr/>
        </p:nvSpPr>
        <p:spPr>
          <a:xfrm>
            <a:off x="10424636" y="6396649"/>
            <a:ext cx="59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5BAE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圖表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37FD10F-EB17-A900-4A1C-E01EC10D3433}"/>
              </a:ext>
            </a:extLst>
          </p:cNvPr>
          <p:cNvSpPr txBox="1"/>
          <p:nvPr/>
        </p:nvSpPr>
        <p:spPr>
          <a:xfrm>
            <a:off x="10380323" y="3071312"/>
            <a:ext cx="59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28589FD-9C18-BBF2-787E-AE76FAA645C0}"/>
              </a:ext>
            </a:extLst>
          </p:cNvPr>
          <p:cNvSpPr/>
          <p:nvPr/>
        </p:nvSpPr>
        <p:spPr>
          <a:xfrm>
            <a:off x="1365483" y="2705100"/>
            <a:ext cx="7086600" cy="1270207"/>
          </a:xfrm>
          <a:prstGeom prst="roundRect">
            <a:avLst/>
          </a:prstGeom>
          <a:solidFill>
            <a:srgbClr val="5BA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11DC399-3A10-C7ED-64E3-C67F4F868464}"/>
              </a:ext>
            </a:extLst>
          </p:cNvPr>
          <p:cNvSpPr/>
          <p:nvPr/>
        </p:nvSpPr>
        <p:spPr>
          <a:xfrm>
            <a:off x="1365483" y="4344983"/>
            <a:ext cx="7086600" cy="4749663"/>
          </a:xfrm>
          <a:prstGeom prst="roundRect">
            <a:avLst>
              <a:gd name="adj" fmla="val 8971"/>
            </a:avLst>
          </a:prstGeom>
          <a:noFill/>
          <a:ln w="38100">
            <a:solidFill>
              <a:srgbClr val="5BAE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A82265A-EB8A-6717-257E-36AB23C10538}"/>
              </a:ext>
            </a:extLst>
          </p:cNvPr>
          <p:cNvSpPr txBox="1"/>
          <p:nvPr/>
        </p:nvSpPr>
        <p:spPr>
          <a:xfrm>
            <a:off x="1954202" y="6396649"/>
            <a:ext cx="59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5BAE7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圖表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632214C-E175-D1CD-B47E-A92D0F57921C}"/>
              </a:ext>
            </a:extLst>
          </p:cNvPr>
          <p:cNvSpPr txBox="1"/>
          <p:nvPr/>
        </p:nvSpPr>
        <p:spPr>
          <a:xfrm>
            <a:off x="1909889" y="3071312"/>
            <a:ext cx="590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小標</a:t>
            </a:r>
          </a:p>
        </p:txBody>
      </p:sp>
    </p:spTree>
    <p:extLst>
      <p:ext uri="{BB962C8B-B14F-4D97-AF65-F5344CB8AC3E}">
        <p14:creationId xmlns:p14="http://schemas.microsoft.com/office/powerpoint/2010/main" val="55366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5A29281F-CD00-4834-BBE6-8A093DA37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375" y="342900"/>
            <a:ext cx="3295650" cy="60960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3ABBD9A-6E0F-478A-8FCA-4DA1AD326FED}"/>
              </a:ext>
            </a:extLst>
          </p:cNvPr>
          <p:cNvSpPr txBox="1"/>
          <p:nvPr/>
        </p:nvSpPr>
        <p:spPr>
          <a:xfrm>
            <a:off x="457200" y="58316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社群名稱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9F13CC3-C693-4151-94E8-4BBA883A4500}"/>
              </a:ext>
            </a:extLst>
          </p:cNvPr>
          <p:cNvSpPr txBox="1"/>
          <p:nvPr/>
        </p:nvSpPr>
        <p:spPr>
          <a:xfrm>
            <a:off x="3915064" y="4686300"/>
            <a:ext cx="10457872" cy="50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799"/>
              </a:lnSpc>
              <a:spcBef>
                <a:spcPct val="0"/>
              </a:spcBef>
            </a:pPr>
            <a:r>
              <a:rPr lang="zh-TW" altLang="en-US" sz="8000" b="1" spc="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延續規劃與未來展望</a:t>
            </a: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696769F2-0E2F-4D7E-87A0-6441F4B21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7000" y="4031599"/>
            <a:ext cx="1175727" cy="959501"/>
          </a:xfrm>
          <a:prstGeom prst="rect">
            <a:avLst/>
          </a:prstGeom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2AC18299-16F4-43DC-B955-4118DE72D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45973" y="4031599"/>
            <a:ext cx="1175727" cy="959501"/>
          </a:xfrm>
          <a:prstGeom prst="rect">
            <a:avLst/>
          </a:prstGeom>
        </p:spPr>
      </p:pic>
      <p:pic>
        <p:nvPicPr>
          <p:cNvPr id="10" name="圖形 9">
            <a:extLst>
              <a:ext uri="{FF2B5EF4-FFF2-40B4-BE49-F238E27FC236}">
                <a16:creationId xmlns:a16="http://schemas.microsoft.com/office/drawing/2014/main" id="{0EC41447-5B0C-4B2C-AFF2-8BF1EFD8FF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92399" y="9543029"/>
            <a:ext cx="5181599" cy="743970"/>
          </a:xfrm>
          <a:prstGeom prst="rect">
            <a:avLst/>
          </a:prstGeom>
        </p:spPr>
      </p:pic>
      <p:pic>
        <p:nvPicPr>
          <p:cNvPr id="3" name="圖形 2">
            <a:extLst>
              <a:ext uri="{FF2B5EF4-FFF2-40B4-BE49-F238E27FC236}">
                <a16:creationId xmlns:a16="http://schemas.microsoft.com/office/drawing/2014/main" id="{9144B732-17A0-4838-B874-03BCF0B25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2514599" y="9538422"/>
            <a:ext cx="5181599" cy="74857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B2049E2-B191-D64D-2A0C-529BE2FFD584}"/>
              </a:ext>
            </a:extLst>
          </p:cNvPr>
          <p:cNvSpPr txBox="1"/>
          <p:nvPr/>
        </p:nvSpPr>
        <p:spPr>
          <a:xfrm>
            <a:off x="7874063" y="5372011"/>
            <a:ext cx="253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必要項目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B55D891-68E4-7B78-EB7B-6F29B2982E7A}"/>
              </a:ext>
            </a:extLst>
          </p:cNvPr>
          <p:cNvSpPr txBox="1"/>
          <p:nvPr/>
        </p:nvSpPr>
        <p:spPr>
          <a:xfrm>
            <a:off x="5204460" y="7623922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說明社群結束後的延續方式，如：成立新學期社群、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建立學習資源共享平台、持續進行作品發表、展覽或競賽</a:t>
            </a:r>
          </a:p>
        </p:txBody>
      </p:sp>
    </p:spTree>
    <p:extLst>
      <p:ext uri="{BB962C8B-B14F-4D97-AF65-F5344CB8AC3E}">
        <p14:creationId xmlns:p14="http://schemas.microsoft.com/office/powerpoint/2010/main" val="144494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7205</TotalTime>
  <Words>361</Words>
  <Application>Microsoft Office PowerPoint</Application>
  <PresentationFormat>自訂</PresentationFormat>
  <Paragraphs>94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Arial</vt:lpstr>
      <vt:lpstr>Calibri</vt:lpstr>
      <vt:lpstr>微軟正黑體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吳秉翔</cp:lastModifiedBy>
  <cp:revision>303</cp:revision>
  <dcterms:created xsi:type="dcterms:W3CDTF">2006-08-16T00:00:00Z</dcterms:created>
  <dcterms:modified xsi:type="dcterms:W3CDTF">2025-11-03T08:28:27Z</dcterms:modified>
  <dc:identifier>DAF1mRYE6uQ</dc:identifier>
</cp:coreProperties>
</file>